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ef706a6bc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4693c35b74fed"/>
  </p:sldMasterIdLst>
  <p:sldIdLst>
    <p:sldId xmlns:r="http://schemas.openxmlformats.org/officeDocument/2006/relationships" id="256" r:id="Rdcd38afb65904e1a"/>
    <p:sldId xmlns:r="http://schemas.openxmlformats.org/officeDocument/2006/relationships" id="257" r:id="Rc65b6651262f4b9e"/>
    <p:sldId xmlns:r="http://schemas.openxmlformats.org/officeDocument/2006/relationships" id="258" r:id="R21eb6e1486404174"/>
    <p:sldId xmlns:r="http://schemas.openxmlformats.org/officeDocument/2006/relationships" id="259" r:id="Re56cda4a86f1446c"/>
    <p:sldId xmlns:r="http://schemas.openxmlformats.org/officeDocument/2006/relationships" id="260" r:id="R7c77a26a15af4a5f"/>
    <p:sldId xmlns:r="http://schemas.openxmlformats.org/officeDocument/2006/relationships" id="261" r:id="R0b413294f1e44d68"/>
    <p:sldId xmlns:r="http://schemas.openxmlformats.org/officeDocument/2006/relationships" id="262" r:id="Re50a2898a283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4693c35b74fed" /><Relationship Type="http://schemas.openxmlformats.org/officeDocument/2006/relationships/slide" Target="/ppt/slides/slide1.xml" Id="Rdcd38afb65904e1a" /><Relationship Type="http://schemas.openxmlformats.org/officeDocument/2006/relationships/slide" Target="/ppt/slides/slide2.xml" Id="Rc65b6651262f4b9e" /><Relationship Type="http://schemas.openxmlformats.org/officeDocument/2006/relationships/slide" Target="/ppt/slides/slide3.xml" Id="R21eb6e1486404174" /><Relationship Type="http://schemas.openxmlformats.org/officeDocument/2006/relationships/slide" Target="/ppt/slides/slide4.xml" Id="Re56cda4a86f1446c" /><Relationship Type="http://schemas.openxmlformats.org/officeDocument/2006/relationships/slide" Target="/ppt/slides/slide5.xml" Id="R7c77a26a15af4a5f" /><Relationship Type="http://schemas.openxmlformats.org/officeDocument/2006/relationships/slide" Target="/ppt/slides/slide6.xml" Id="R0b413294f1e44d68" /><Relationship Type="http://schemas.openxmlformats.org/officeDocument/2006/relationships/slide" Target="/ppt/slides/slide7.xml" Id="Re50a2898a283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b3898666f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d37f00354c35" /><Relationship Type="http://schemas.openxmlformats.org/officeDocument/2006/relationships/theme" Target="/ppt/slideMasters/theme/theme1.xml" Id="R1a19b8c11b0d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5d37f0035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3921d040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23900b98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928cdfeb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e0a18cd3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d61912b9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6fa6bcd6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9de736b5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SPAREBØSSE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SPAREBØSSE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17 293 334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HP Melby, Kirkeveien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