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17399f30ca5445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a01e1e690df4817"/>
  </p:sldMasterIdLst>
  <p:sldIdLst>
    <p:sldId xmlns:r="http://schemas.openxmlformats.org/officeDocument/2006/relationships" id="256" r:id="R82ce2c3a4a00445d"/>
    <p:sldId xmlns:r="http://schemas.openxmlformats.org/officeDocument/2006/relationships" id="257" r:id="R7d5b3703c2b24343"/>
    <p:sldId xmlns:r="http://schemas.openxmlformats.org/officeDocument/2006/relationships" id="258" r:id="Rae3098434f324381"/>
    <p:sldId xmlns:r="http://schemas.openxmlformats.org/officeDocument/2006/relationships" id="259" r:id="Rccf10ac93d4c4ebb"/>
    <p:sldId xmlns:r="http://schemas.openxmlformats.org/officeDocument/2006/relationships" id="260" r:id="Rfbf11de8513347fe"/>
    <p:sldId xmlns:r="http://schemas.openxmlformats.org/officeDocument/2006/relationships" id="261" r:id="R9410b37e8a0b4f24"/>
    <p:sldId xmlns:r="http://schemas.openxmlformats.org/officeDocument/2006/relationships" id="262" r:id="R63a7d0ffa2c7404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01e1e690df4817" /><Relationship Type="http://schemas.openxmlformats.org/officeDocument/2006/relationships/slide" Target="/ppt/slides/slide1.xml" Id="R82ce2c3a4a00445d" /><Relationship Type="http://schemas.openxmlformats.org/officeDocument/2006/relationships/slide" Target="/ppt/slides/slide2.xml" Id="R7d5b3703c2b24343" /><Relationship Type="http://schemas.openxmlformats.org/officeDocument/2006/relationships/slide" Target="/ppt/slides/slide3.xml" Id="Rae3098434f324381" /><Relationship Type="http://schemas.openxmlformats.org/officeDocument/2006/relationships/slide" Target="/ppt/slides/slide4.xml" Id="Rccf10ac93d4c4ebb" /><Relationship Type="http://schemas.openxmlformats.org/officeDocument/2006/relationships/slide" Target="/ppt/slides/slide5.xml" Id="Rfbf11de8513347fe" /><Relationship Type="http://schemas.openxmlformats.org/officeDocument/2006/relationships/slide" Target="/ppt/slides/slide6.xml" Id="R9410b37e8a0b4f24" /><Relationship Type="http://schemas.openxmlformats.org/officeDocument/2006/relationships/slide" Target="/ppt/slides/slide7.xml" Id="R63a7d0ffa2c7404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bbdddf6f1c413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a36cd969394191" /><Relationship Type="http://schemas.openxmlformats.org/officeDocument/2006/relationships/theme" Target="/ppt/slideMasters/theme/theme1.xml" Id="Ree3c80e023194d7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2a36cd96939419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35dd953db448c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cfb1675258401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3023e93c6b448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5c72cf32e641a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26e436b4d942d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8f90000eca4c7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1a537b74ec4cf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GEOGRAPHIC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GEOGRAPHIC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GEOGRAPHIC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GEOGRAPHIC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GEOGRAPHIC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GEOGRAPHIC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28 045 153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−4 281 429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32 585 779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483 858 512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513 048 237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GEOGRAPHIC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FLAKK GRUPPEN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GEOGRAPHIC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Apotekergata 9A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6004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914 079 586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GEOGRAPHIC AS</a:t>
            </a:r>
          </a:p>
        </p:txBody>
      </p:sp>
    </p:spTree>
  </p:cSld>
  <p:clrMapOvr>
    <a:masterClrMapping xmlns:a="http://schemas.openxmlformats.org/drawingml/2006/main"/>
  </p:clrMapOvr>
</p:sld>
</file>