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1076095b4543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a978d48a084f12"/>
  </p:sldMasterIdLst>
  <p:sldIdLst>
    <p:sldId xmlns:r="http://schemas.openxmlformats.org/officeDocument/2006/relationships" id="256" r:id="R0c4a0867f8e349c5"/>
    <p:sldId xmlns:r="http://schemas.openxmlformats.org/officeDocument/2006/relationships" id="257" r:id="R2a23be3690744b26"/>
    <p:sldId xmlns:r="http://schemas.openxmlformats.org/officeDocument/2006/relationships" id="258" r:id="Rf7c7ef189926472c"/>
    <p:sldId xmlns:r="http://schemas.openxmlformats.org/officeDocument/2006/relationships" id="259" r:id="R4d1edc4d5e034fbd"/>
    <p:sldId xmlns:r="http://schemas.openxmlformats.org/officeDocument/2006/relationships" id="260" r:id="R383d5221bc3c4538"/>
    <p:sldId xmlns:r="http://schemas.openxmlformats.org/officeDocument/2006/relationships" id="261" r:id="Re880019ff4fa4d2d"/>
    <p:sldId xmlns:r="http://schemas.openxmlformats.org/officeDocument/2006/relationships" id="262" r:id="Rb79d33f7aea84e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978d48a084f12" /><Relationship Type="http://schemas.openxmlformats.org/officeDocument/2006/relationships/slide" Target="/ppt/slides/slide1.xml" Id="R0c4a0867f8e349c5" /><Relationship Type="http://schemas.openxmlformats.org/officeDocument/2006/relationships/slide" Target="/ppt/slides/slide2.xml" Id="R2a23be3690744b26" /><Relationship Type="http://schemas.openxmlformats.org/officeDocument/2006/relationships/slide" Target="/ppt/slides/slide3.xml" Id="Rf7c7ef189926472c" /><Relationship Type="http://schemas.openxmlformats.org/officeDocument/2006/relationships/slide" Target="/ppt/slides/slide4.xml" Id="R4d1edc4d5e034fbd" /><Relationship Type="http://schemas.openxmlformats.org/officeDocument/2006/relationships/slide" Target="/ppt/slides/slide5.xml" Id="R383d5221bc3c4538" /><Relationship Type="http://schemas.openxmlformats.org/officeDocument/2006/relationships/slide" Target="/ppt/slides/slide6.xml" Id="Re880019ff4fa4d2d" /><Relationship Type="http://schemas.openxmlformats.org/officeDocument/2006/relationships/slide" Target="/ppt/slides/slide7.xml" Id="Rb79d33f7aea84e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0475dab5b047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62e54a1554f81" /><Relationship Type="http://schemas.openxmlformats.org/officeDocument/2006/relationships/theme" Target="/ppt/slideMasters/theme/theme1.xml" Id="R5070bc59bb9844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962e54a1554f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98803f49b43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b690056914d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d75017d2d4d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8fe6615bb44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bc29f726c40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4c8df3bca40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734a8656048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KAIEN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KAIEN UTVIKLING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321 282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211 704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3 074 266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TVEDT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FONNA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RABBEN RESTAD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RUSSELL MADSEN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NESLAND VEVATNE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914 052 173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KAIEN UTVIKLING AS</a:t>
            </a:r>
          </a:p>
        </p:txBody>
      </p:sp>
    </p:spTree>
  </p:cSld>
  <p:clrMapOvr>
    <a:masterClrMapping xmlns:a="http://schemas.openxmlformats.org/drawingml/2006/main"/>
  </p:clrMapOvr>
</p:sld>
</file>