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1527814cb74c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85b9d292304f74"/>
  </p:sldMasterIdLst>
  <p:sldIdLst>
    <p:sldId xmlns:r="http://schemas.openxmlformats.org/officeDocument/2006/relationships" id="256" r:id="R20cf1e38a556498f"/>
    <p:sldId xmlns:r="http://schemas.openxmlformats.org/officeDocument/2006/relationships" id="257" r:id="R79beef7d63f34496"/>
    <p:sldId xmlns:r="http://schemas.openxmlformats.org/officeDocument/2006/relationships" id="258" r:id="Rd10bbc4e1c474b53"/>
    <p:sldId xmlns:r="http://schemas.openxmlformats.org/officeDocument/2006/relationships" id="259" r:id="Rf60a77deac8c49ab"/>
    <p:sldId xmlns:r="http://schemas.openxmlformats.org/officeDocument/2006/relationships" id="260" r:id="Rd1c01bb2db494bfc"/>
    <p:sldId xmlns:r="http://schemas.openxmlformats.org/officeDocument/2006/relationships" id="261" r:id="R58663157bdda4454"/>
    <p:sldId xmlns:r="http://schemas.openxmlformats.org/officeDocument/2006/relationships" id="262" r:id="R89c63ef943a747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85b9d292304f74" /><Relationship Type="http://schemas.openxmlformats.org/officeDocument/2006/relationships/slide" Target="/ppt/slides/slide1.xml" Id="R20cf1e38a556498f" /><Relationship Type="http://schemas.openxmlformats.org/officeDocument/2006/relationships/slide" Target="/ppt/slides/slide2.xml" Id="R79beef7d63f34496" /><Relationship Type="http://schemas.openxmlformats.org/officeDocument/2006/relationships/slide" Target="/ppt/slides/slide3.xml" Id="Rd10bbc4e1c474b53" /><Relationship Type="http://schemas.openxmlformats.org/officeDocument/2006/relationships/slide" Target="/ppt/slides/slide4.xml" Id="Rf60a77deac8c49ab" /><Relationship Type="http://schemas.openxmlformats.org/officeDocument/2006/relationships/slide" Target="/ppt/slides/slide5.xml" Id="Rd1c01bb2db494bfc" /><Relationship Type="http://schemas.openxmlformats.org/officeDocument/2006/relationships/slide" Target="/ppt/slides/slide6.xml" Id="R58663157bdda4454" /><Relationship Type="http://schemas.openxmlformats.org/officeDocument/2006/relationships/slide" Target="/ppt/slides/slide7.xml" Id="R89c63ef943a747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0272184bcf49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f750886e24e6b" /><Relationship Type="http://schemas.openxmlformats.org/officeDocument/2006/relationships/theme" Target="/ppt/slideMasters/theme/theme1.xml" Id="R6d66a75f2ea147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df750886e24e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2a2832ce146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e51accad54d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188f4a2a54a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a9a183e2944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98d84772948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ba3817b144d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3c06cf76d43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SAACO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SAACO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6 079 116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21 019 379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22 605 957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SVEIN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Buskerudveien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914 046 424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SAACO AS</a:t>
            </a:r>
          </a:p>
        </p:txBody>
      </p:sp>
    </p:spTree>
  </p:cSld>
  <p:clrMapOvr>
    <a:masterClrMapping xmlns:a="http://schemas.openxmlformats.org/drawingml/2006/main"/>
  </p:clrMapOvr>
</p:sld>
</file>