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ccbe64c53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d51822c324304"/>
  </p:sldMasterIdLst>
  <p:sldIdLst>
    <p:sldId xmlns:r="http://schemas.openxmlformats.org/officeDocument/2006/relationships" id="256" r:id="R65bf798b8b9f46f1"/>
    <p:sldId xmlns:r="http://schemas.openxmlformats.org/officeDocument/2006/relationships" id="257" r:id="R3ce410169b1d4fab"/>
    <p:sldId xmlns:r="http://schemas.openxmlformats.org/officeDocument/2006/relationships" id="258" r:id="Rf6dbb31ec03d4666"/>
    <p:sldId xmlns:r="http://schemas.openxmlformats.org/officeDocument/2006/relationships" id="259" r:id="R30862aa30c7f45d2"/>
    <p:sldId xmlns:r="http://schemas.openxmlformats.org/officeDocument/2006/relationships" id="260" r:id="Rbd9f7d697b7f4672"/>
    <p:sldId xmlns:r="http://schemas.openxmlformats.org/officeDocument/2006/relationships" id="261" r:id="R2a7e5dd9785f403f"/>
    <p:sldId xmlns:r="http://schemas.openxmlformats.org/officeDocument/2006/relationships" id="262" r:id="Rc9b17a8e9fd1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d51822c324304" /><Relationship Type="http://schemas.openxmlformats.org/officeDocument/2006/relationships/slide" Target="/ppt/slides/slide1.xml" Id="R65bf798b8b9f46f1" /><Relationship Type="http://schemas.openxmlformats.org/officeDocument/2006/relationships/slide" Target="/ppt/slides/slide2.xml" Id="R3ce410169b1d4fab" /><Relationship Type="http://schemas.openxmlformats.org/officeDocument/2006/relationships/slide" Target="/ppt/slides/slide3.xml" Id="Rf6dbb31ec03d4666" /><Relationship Type="http://schemas.openxmlformats.org/officeDocument/2006/relationships/slide" Target="/ppt/slides/slide4.xml" Id="R30862aa30c7f45d2" /><Relationship Type="http://schemas.openxmlformats.org/officeDocument/2006/relationships/slide" Target="/ppt/slides/slide5.xml" Id="Rbd9f7d697b7f4672" /><Relationship Type="http://schemas.openxmlformats.org/officeDocument/2006/relationships/slide" Target="/ppt/slides/slide6.xml" Id="R2a7e5dd9785f403f" /><Relationship Type="http://schemas.openxmlformats.org/officeDocument/2006/relationships/slide" Target="/ppt/slides/slide7.xml" Id="Rc9b17a8e9fd1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9c0c2a45f48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5544a7e8941fe" /><Relationship Type="http://schemas.openxmlformats.org/officeDocument/2006/relationships/theme" Target="/ppt/slideMasters/theme/theme1.xml" Id="Rc4bb9415ff79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5544a7e89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ff792a607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9a9407a7b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bf6a27e6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2356ed748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f745ac2244e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1c1b55e4241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88cf91daa4b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13 908 187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60 106 769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60 517 056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PETTER BOIS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Bois Andreassen, Skonnerten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