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72e820304f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df5c5713194d88"/>
  </p:sldMasterIdLst>
  <p:sldIdLst>
    <p:sldId xmlns:r="http://schemas.openxmlformats.org/officeDocument/2006/relationships" id="256" r:id="Rb1ac5f1fc62849fd"/>
    <p:sldId xmlns:r="http://schemas.openxmlformats.org/officeDocument/2006/relationships" id="257" r:id="R798a3ef3a05c4a7b"/>
    <p:sldId xmlns:r="http://schemas.openxmlformats.org/officeDocument/2006/relationships" id="258" r:id="Rd1c0bba7b08b48c7"/>
    <p:sldId xmlns:r="http://schemas.openxmlformats.org/officeDocument/2006/relationships" id="259" r:id="R03aa3801be0d471c"/>
    <p:sldId xmlns:r="http://schemas.openxmlformats.org/officeDocument/2006/relationships" id="260" r:id="Rd8e587b2b4d9401a"/>
    <p:sldId xmlns:r="http://schemas.openxmlformats.org/officeDocument/2006/relationships" id="261" r:id="Rec520cb4918f4bc5"/>
    <p:sldId xmlns:r="http://schemas.openxmlformats.org/officeDocument/2006/relationships" id="262" r:id="Rab17c4f4d6e64d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f5c5713194d88" /><Relationship Type="http://schemas.openxmlformats.org/officeDocument/2006/relationships/slide" Target="/ppt/slides/slide1.xml" Id="Rb1ac5f1fc62849fd" /><Relationship Type="http://schemas.openxmlformats.org/officeDocument/2006/relationships/slide" Target="/ppt/slides/slide2.xml" Id="R798a3ef3a05c4a7b" /><Relationship Type="http://schemas.openxmlformats.org/officeDocument/2006/relationships/slide" Target="/ppt/slides/slide3.xml" Id="Rd1c0bba7b08b48c7" /><Relationship Type="http://schemas.openxmlformats.org/officeDocument/2006/relationships/slide" Target="/ppt/slides/slide4.xml" Id="R03aa3801be0d471c" /><Relationship Type="http://schemas.openxmlformats.org/officeDocument/2006/relationships/slide" Target="/ppt/slides/slide5.xml" Id="Rd8e587b2b4d9401a" /><Relationship Type="http://schemas.openxmlformats.org/officeDocument/2006/relationships/slide" Target="/ppt/slides/slide6.xml" Id="Rec520cb4918f4bc5" /><Relationship Type="http://schemas.openxmlformats.org/officeDocument/2006/relationships/slide" Target="/ppt/slides/slide7.xml" Id="Rab17c4f4d6e64d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d26e1dc8f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96d30f6c64abb" /><Relationship Type="http://schemas.openxmlformats.org/officeDocument/2006/relationships/theme" Target="/ppt/slideMasters/theme/theme1.xml" Id="R85f3a58c34ae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96d30f6c64a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934789f594f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89b4409ba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30fb7ff81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b925a065c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f2c2708004c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b0bdad3fb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941ee68eb4f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T-MATRIX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T-MATRIX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T-MATRIX INVEST AS ble etablert [år] og holder til i Mosterøy.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T-MATRIX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T-MATRIX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T-MATRIX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22 840 786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22 989 037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T-MATRIX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LANGVIK ØSTHUS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ØSTHUS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T-MATRIX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Bukkavarden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4156 Mosterøy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karilangvik@hotmail.com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914 010 756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T-MATRIX INVEST AS</a:t>
            </a:r>
          </a:p>
        </p:txBody>
      </p:sp>
    </p:spTree>
  </p:cSld>
  <p:clrMapOvr>
    <a:masterClrMapping xmlns:a="http://schemas.openxmlformats.org/drawingml/2006/main"/>
  </p:clrMapOvr>
</p:sld>
</file>