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028af3cbd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eb215ed974a52"/>
  </p:sldMasterIdLst>
  <p:sldIdLst>
    <p:sldId xmlns:r="http://schemas.openxmlformats.org/officeDocument/2006/relationships" id="256" r:id="R41ffdaa542b04d7a"/>
    <p:sldId xmlns:r="http://schemas.openxmlformats.org/officeDocument/2006/relationships" id="257" r:id="R26b193f127ad467e"/>
    <p:sldId xmlns:r="http://schemas.openxmlformats.org/officeDocument/2006/relationships" id="258" r:id="Rb1921051e6d943e4"/>
    <p:sldId xmlns:r="http://schemas.openxmlformats.org/officeDocument/2006/relationships" id="259" r:id="R5a965eeef6c94cb8"/>
    <p:sldId xmlns:r="http://schemas.openxmlformats.org/officeDocument/2006/relationships" id="260" r:id="Rd4c90315e75d47d2"/>
    <p:sldId xmlns:r="http://schemas.openxmlformats.org/officeDocument/2006/relationships" id="261" r:id="Rbe489707d44b43ba"/>
    <p:sldId xmlns:r="http://schemas.openxmlformats.org/officeDocument/2006/relationships" id="262" r:id="R6f354980384b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eb215ed974a52" /><Relationship Type="http://schemas.openxmlformats.org/officeDocument/2006/relationships/slide" Target="/ppt/slides/slide1.xml" Id="R41ffdaa542b04d7a" /><Relationship Type="http://schemas.openxmlformats.org/officeDocument/2006/relationships/slide" Target="/ppt/slides/slide2.xml" Id="R26b193f127ad467e" /><Relationship Type="http://schemas.openxmlformats.org/officeDocument/2006/relationships/slide" Target="/ppt/slides/slide3.xml" Id="Rb1921051e6d943e4" /><Relationship Type="http://schemas.openxmlformats.org/officeDocument/2006/relationships/slide" Target="/ppt/slides/slide4.xml" Id="R5a965eeef6c94cb8" /><Relationship Type="http://schemas.openxmlformats.org/officeDocument/2006/relationships/slide" Target="/ppt/slides/slide5.xml" Id="Rd4c90315e75d47d2" /><Relationship Type="http://schemas.openxmlformats.org/officeDocument/2006/relationships/slide" Target="/ppt/slides/slide6.xml" Id="Rbe489707d44b43ba" /><Relationship Type="http://schemas.openxmlformats.org/officeDocument/2006/relationships/slide" Target="/ppt/slides/slide7.xml" Id="R6f354980384b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da29eb1da47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667630694a5e" /><Relationship Type="http://schemas.openxmlformats.org/officeDocument/2006/relationships/theme" Target="/ppt/slideMasters/theme/theme1.xml" Id="R242111c3adbb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766763069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23c1d444c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8da409b5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4b4eeaadb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b33cbf7ae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0936f688f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bb75bfab6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e320df4c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24 723 934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15 356 475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BECK DYPEDAHL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SUNDT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913 998 081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