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1b86453016a45a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c0faf0653f94d70"/>
  </p:sldMasterIdLst>
  <p:sldIdLst>
    <p:sldId xmlns:r="http://schemas.openxmlformats.org/officeDocument/2006/relationships" id="256" r:id="R2549d3c4f1874733"/>
    <p:sldId xmlns:r="http://schemas.openxmlformats.org/officeDocument/2006/relationships" id="257" r:id="R213236d8e7084ace"/>
    <p:sldId xmlns:r="http://schemas.openxmlformats.org/officeDocument/2006/relationships" id="258" r:id="R59ca880dac434681"/>
    <p:sldId xmlns:r="http://schemas.openxmlformats.org/officeDocument/2006/relationships" id="259" r:id="Rc4c3ab48ebd14cb1"/>
    <p:sldId xmlns:r="http://schemas.openxmlformats.org/officeDocument/2006/relationships" id="260" r:id="R77bafd5cbc2e47ea"/>
    <p:sldId xmlns:r="http://schemas.openxmlformats.org/officeDocument/2006/relationships" id="261" r:id="R093b97da761d4c5b"/>
    <p:sldId xmlns:r="http://schemas.openxmlformats.org/officeDocument/2006/relationships" id="262" r:id="Re8f01bfc3c324c6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c0faf0653f94d70" /><Relationship Type="http://schemas.openxmlformats.org/officeDocument/2006/relationships/slide" Target="/ppt/slides/slide1.xml" Id="R2549d3c4f1874733" /><Relationship Type="http://schemas.openxmlformats.org/officeDocument/2006/relationships/slide" Target="/ppt/slides/slide2.xml" Id="R213236d8e7084ace" /><Relationship Type="http://schemas.openxmlformats.org/officeDocument/2006/relationships/slide" Target="/ppt/slides/slide3.xml" Id="R59ca880dac434681" /><Relationship Type="http://schemas.openxmlformats.org/officeDocument/2006/relationships/slide" Target="/ppt/slides/slide4.xml" Id="Rc4c3ab48ebd14cb1" /><Relationship Type="http://schemas.openxmlformats.org/officeDocument/2006/relationships/slide" Target="/ppt/slides/slide5.xml" Id="R77bafd5cbc2e47ea" /><Relationship Type="http://schemas.openxmlformats.org/officeDocument/2006/relationships/slide" Target="/ppt/slides/slide6.xml" Id="R093b97da761d4c5b" /><Relationship Type="http://schemas.openxmlformats.org/officeDocument/2006/relationships/slide" Target="/ppt/slides/slide7.xml" Id="Re8f01bfc3c324c6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05fc109f1e5463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9c548a97804dda" /><Relationship Type="http://schemas.openxmlformats.org/officeDocument/2006/relationships/theme" Target="/ppt/slideMasters/theme/theme1.xml" Id="R695a6efaae1345b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b9c548a97804dd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6fd19243c74cf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7d32f569774e5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5cf23bc07a40d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df31c3fb2240c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2f834ee2fb4f4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59361a0810422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8ba1cfdf4241b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ORSTAD REVISJON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ORSTAD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ORSTAD REVISJON AS ble etablert [år] og holder til i Bryne.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ORSTAD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ORSTAD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ORSTAD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8 561 370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2 195 428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1 754 092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107 032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3 497 166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ORSTAD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ORSTAD AS  –  100,0 %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FRODE ORSTAD  –  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ORSTAD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Morenefaret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4340 Bryne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frode@orstadrevisjon.no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orstadrevisjon.no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913 957 407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ORSTAD REVISJON AS</a:t>
            </a:r>
          </a:p>
        </p:txBody>
      </p:sp>
    </p:spTree>
  </p:cSld>
  <p:clrMapOvr>
    <a:masterClrMapping xmlns:a="http://schemas.openxmlformats.org/drawingml/2006/main"/>
  </p:clrMapOvr>
</p:sld>
</file>