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9c7ee335bf44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65d56775c4982"/>
  </p:sldMasterIdLst>
  <p:sldIdLst>
    <p:sldId xmlns:r="http://schemas.openxmlformats.org/officeDocument/2006/relationships" id="256" r:id="R231d482a25f24c9d"/>
    <p:sldId xmlns:r="http://schemas.openxmlformats.org/officeDocument/2006/relationships" id="257" r:id="Ra0cb52f8763e4379"/>
    <p:sldId xmlns:r="http://schemas.openxmlformats.org/officeDocument/2006/relationships" id="258" r:id="R511c7b049b2444e6"/>
    <p:sldId xmlns:r="http://schemas.openxmlformats.org/officeDocument/2006/relationships" id="259" r:id="R3b488b3f80bd465c"/>
    <p:sldId xmlns:r="http://schemas.openxmlformats.org/officeDocument/2006/relationships" id="260" r:id="R650f5beab3664861"/>
    <p:sldId xmlns:r="http://schemas.openxmlformats.org/officeDocument/2006/relationships" id="261" r:id="R0c84dd06b96f4ad2"/>
    <p:sldId xmlns:r="http://schemas.openxmlformats.org/officeDocument/2006/relationships" id="262" r:id="Rda44fe9cfe8b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65d56775c4982" /><Relationship Type="http://schemas.openxmlformats.org/officeDocument/2006/relationships/slide" Target="/ppt/slides/slide1.xml" Id="R231d482a25f24c9d" /><Relationship Type="http://schemas.openxmlformats.org/officeDocument/2006/relationships/slide" Target="/ppt/slides/slide2.xml" Id="Ra0cb52f8763e4379" /><Relationship Type="http://schemas.openxmlformats.org/officeDocument/2006/relationships/slide" Target="/ppt/slides/slide3.xml" Id="R511c7b049b2444e6" /><Relationship Type="http://schemas.openxmlformats.org/officeDocument/2006/relationships/slide" Target="/ppt/slides/slide4.xml" Id="R3b488b3f80bd465c" /><Relationship Type="http://schemas.openxmlformats.org/officeDocument/2006/relationships/slide" Target="/ppt/slides/slide5.xml" Id="R650f5beab3664861" /><Relationship Type="http://schemas.openxmlformats.org/officeDocument/2006/relationships/slide" Target="/ppt/slides/slide6.xml" Id="R0c84dd06b96f4ad2" /><Relationship Type="http://schemas.openxmlformats.org/officeDocument/2006/relationships/slide" Target="/ppt/slides/slide7.xml" Id="Rda44fe9cfe8b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3568ca33544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e6f02b51549ca" /><Relationship Type="http://schemas.openxmlformats.org/officeDocument/2006/relationships/theme" Target="/ppt/slideMasters/theme/theme1.xml" Id="Rfb64cbc98c72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e6f02b51549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c5e861db04d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5f7e0ebba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2b93b2c64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06f32a93e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eb8b2b46049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4208f3c9b40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29a19ed714a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