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40e8b2747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26e9303364aa9"/>
  </p:sldMasterIdLst>
  <p:sldIdLst>
    <p:sldId xmlns:r="http://schemas.openxmlformats.org/officeDocument/2006/relationships" id="256" r:id="Rd53a200394644aa9"/>
    <p:sldId xmlns:r="http://schemas.openxmlformats.org/officeDocument/2006/relationships" id="257" r:id="R790836b0b5864d92"/>
    <p:sldId xmlns:r="http://schemas.openxmlformats.org/officeDocument/2006/relationships" id="258" r:id="R95de129c34214f2e"/>
    <p:sldId xmlns:r="http://schemas.openxmlformats.org/officeDocument/2006/relationships" id="259" r:id="R8534ffc4057948f4"/>
    <p:sldId xmlns:r="http://schemas.openxmlformats.org/officeDocument/2006/relationships" id="260" r:id="Rd4aa4b53d11b4f9f"/>
    <p:sldId xmlns:r="http://schemas.openxmlformats.org/officeDocument/2006/relationships" id="261" r:id="R1cf18593eb3a4913"/>
    <p:sldId xmlns:r="http://schemas.openxmlformats.org/officeDocument/2006/relationships" id="262" r:id="R0e7b7e85a74d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26e9303364aa9" /><Relationship Type="http://schemas.openxmlformats.org/officeDocument/2006/relationships/slide" Target="/ppt/slides/slide1.xml" Id="Rd53a200394644aa9" /><Relationship Type="http://schemas.openxmlformats.org/officeDocument/2006/relationships/slide" Target="/ppt/slides/slide2.xml" Id="R790836b0b5864d92" /><Relationship Type="http://schemas.openxmlformats.org/officeDocument/2006/relationships/slide" Target="/ppt/slides/slide3.xml" Id="R95de129c34214f2e" /><Relationship Type="http://schemas.openxmlformats.org/officeDocument/2006/relationships/slide" Target="/ppt/slides/slide4.xml" Id="R8534ffc4057948f4" /><Relationship Type="http://schemas.openxmlformats.org/officeDocument/2006/relationships/slide" Target="/ppt/slides/slide5.xml" Id="Rd4aa4b53d11b4f9f" /><Relationship Type="http://schemas.openxmlformats.org/officeDocument/2006/relationships/slide" Target="/ppt/slides/slide6.xml" Id="R1cf18593eb3a4913" /><Relationship Type="http://schemas.openxmlformats.org/officeDocument/2006/relationships/slide" Target="/ppt/slides/slide7.xml" Id="R0e7b7e85a74d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192eb3279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3d4cc34b2444b" /><Relationship Type="http://schemas.openxmlformats.org/officeDocument/2006/relationships/theme" Target="/ppt/slideMasters/theme/theme1.xml" Id="R777f5aa8717c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3d4cc34b2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58865e18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638c327cf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b100f4ba1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5757e4083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c52767075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75084800c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bef01bc38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