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1ebb1d4993441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7089030f9e54924"/>
  </p:sldMasterIdLst>
  <p:sldIdLst>
    <p:sldId xmlns:r="http://schemas.openxmlformats.org/officeDocument/2006/relationships" id="256" r:id="R30e701fe50e149be"/>
    <p:sldId xmlns:r="http://schemas.openxmlformats.org/officeDocument/2006/relationships" id="257" r:id="R3f030c256f8b4b07"/>
    <p:sldId xmlns:r="http://schemas.openxmlformats.org/officeDocument/2006/relationships" id="258" r:id="R1f7e198c9d51408a"/>
    <p:sldId xmlns:r="http://schemas.openxmlformats.org/officeDocument/2006/relationships" id="259" r:id="Ra4d724883fbf4292"/>
    <p:sldId xmlns:r="http://schemas.openxmlformats.org/officeDocument/2006/relationships" id="260" r:id="R991a234653cc43d7"/>
    <p:sldId xmlns:r="http://schemas.openxmlformats.org/officeDocument/2006/relationships" id="261" r:id="R934b3947a5024a46"/>
    <p:sldId xmlns:r="http://schemas.openxmlformats.org/officeDocument/2006/relationships" id="262" r:id="Rfb8907446642453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089030f9e54924" /><Relationship Type="http://schemas.openxmlformats.org/officeDocument/2006/relationships/slide" Target="/ppt/slides/slide1.xml" Id="R30e701fe50e149be" /><Relationship Type="http://schemas.openxmlformats.org/officeDocument/2006/relationships/slide" Target="/ppt/slides/slide2.xml" Id="R3f030c256f8b4b07" /><Relationship Type="http://schemas.openxmlformats.org/officeDocument/2006/relationships/slide" Target="/ppt/slides/slide3.xml" Id="R1f7e198c9d51408a" /><Relationship Type="http://schemas.openxmlformats.org/officeDocument/2006/relationships/slide" Target="/ppt/slides/slide4.xml" Id="Ra4d724883fbf4292" /><Relationship Type="http://schemas.openxmlformats.org/officeDocument/2006/relationships/slide" Target="/ppt/slides/slide5.xml" Id="R991a234653cc43d7" /><Relationship Type="http://schemas.openxmlformats.org/officeDocument/2006/relationships/slide" Target="/ppt/slides/slide6.xml" Id="R934b3947a5024a46" /><Relationship Type="http://schemas.openxmlformats.org/officeDocument/2006/relationships/slide" Target="/ppt/slides/slide7.xml" Id="Rfb8907446642453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12bb7fd7bb42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ef7c4e8d364ac7" /><Relationship Type="http://schemas.openxmlformats.org/officeDocument/2006/relationships/theme" Target="/ppt/slideMasters/theme/theme1.xml" Id="Rd3783f79826547e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ef7c4e8d364a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0f7f40f0664f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e0e00f3b084b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7f6ba42a9e46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a67456e8c24f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e19eed6ab444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6eb3ec8ceb468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b1ab57c17447a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WESMANN HAWKINS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WESMANN HAWKINS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WESMANN HAWKINS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WESMANN HAWKINS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WESMANN HAWKINS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WESMANN HAWKINS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7 133 088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6 494 936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5 340 893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116 502 088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120 210 870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WESMANN HAWKINS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PATRICK BRAND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WESMANN HAWKINS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Bygdøylund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913 926 471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WESMANN HAWKINS AS</a:t>
            </a:r>
          </a:p>
        </p:txBody>
      </p:sp>
    </p:spTree>
  </p:cSld>
  <p:clrMapOvr>
    <a:masterClrMapping xmlns:a="http://schemas.openxmlformats.org/drawingml/2006/main"/>
  </p:clrMapOvr>
</p:sld>
</file>