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e26cd58e6648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8f1418fb6b4590"/>
  </p:sldMasterIdLst>
  <p:sldIdLst>
    <p:sldId xmlns:r="http://schemas.openxmlformats.org/officeDocument/2006/relationships" id="256" r:id="R5316e37c549b4cd6"/>
    <p:sldId xmlns:r="http://schemas.openxmlformats.org/officeDocument/2006/relationships" id="257" r:id="R47d1fa1f5b1d485c"/>
    <p:sldId xmlns:r="http://schemas.openxmlformats.org/officeDocument/2006/relationships" id="258" r:id="R074b3ca68dc9497c"/>
    <p:sldId xmlns:r="http://schemas.openxmlformats.org/officeDocument/2006/relationships" id="259" r:id="Raf44fce0bb084b5f"/>
    <p:sldId xmlns:r="http://schemas.openxmlformats.org/officeDocument/2006/relationships" id="260" r:id="R9c24716391bc41d1"/>
    <p:sldId xmlns:r="http://schemas.openxmlformats.org/officeDocument/2006/relationships" id="261" r:id="Rc33a54c4529047f7"/>
    <p:sldId xmlns:r="http://schemas.openxmlformats.org/officeDocument/2006/relationships" id="262" r:id="R22a69f1348584f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f1418fb6b4590" /><Relationship Type="http://schemas.openxmlformats.org/officeDocument/2006/relationships/slide" Target="/ppt/slides/slide1.xml" Id="R5316e37c549b4cd6" /><Relationship Type="http://schemas.openxmlformats.org/officeDocument/2006/relationships/slide" Target="/ppt/slides/slide2.xml" Id="R47d1fa1f5b1d485c" /><Relationship Type="http://schemas.openxmlformats.org/officeDocument/2006/relationships/slide" Target="/ppt/slides/slide3.xml" Id="R074b3ca68dc9497c" /><Relationship Type="http://schemas.openxmlformats.org/officeDocument/2006/relationships/slide" Target="/ppt/slides/slide4.xml" Id="Raf44fce0bb084b5f" /><Relationship Type="http://schemas.openxmlformats.org/officeDocument/2006/relationships/slide" Target="/ppt/slides/slide5.xml" Id="R9c24716391bc41d1" /><Relationship Type="http://schemas.openxmlformats.org/officeDocument/2006/relationships/slide" Target="/ppt/slides/slide6.xml" Id="Rc33a54c4529047f7" /><Relationship Type="http://schemas.openxmlformats.org/officeDocument/2006/relationships/slide" Target="/ppt/slides/slide7.xml" Id="R22a69f1348584f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20e79d4f044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de138e0174202" /><Relationship Type="http://schemas.openxmlformats.org/officeDocument/2006/relationships/theme" Target="/ppt/slideMasters/theme/theme1.xml" Id="Rd68ea9a727ea4c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bde138e01742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ac7e8259146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4d2d5cfb8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c3a5f8be040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c3f56cda446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4cc27a5d348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7459b3ace41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02d4bdce040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BATAKS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BATAKS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BATAKS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BATAKS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BATAKS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BATAKS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−5 934 911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39 105 323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93 997 747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94 050 019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BATAKS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ANDERS HOVLAND AUSTAD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BATAKS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H0603, Strandvegen 112B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913 881 524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BATAKS AS</a:t>
            </a:r>
          </a:p>
        </p:txBody>
      </p:sp>
    </p:spTree>
  </p:cSld>
  <p:clrMapOvr>
    <a:masterClrMapping xmlns:a="http://schemas.openxmlformats.org/drawingml/2006/main"/>
  </p:clrMapOvr>
</p:sld>
</file>