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9620ab79b4b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eaa6c569b40df"/>
  </p:sldMasterIdLst>
  <p:sldIdLst>
    <p:sldId xmlns:r="http://schemas.openxmlformats.org/officeDocument/2006/relationships" id="256" r:id="R0dbb99ecda97482f"/>
    <p:sldId xmlns:r="http://schemas.openxmlformats.org/officeDocument/2006/relationships" id="257" r:id="R2bfc47ac91004971"/>
    <p:sldId xmlns:r="http://schemas.openxmlformats.org/officeDocument/2006/relationships" id="258" r:id="R3c9a691b9b204861"/>
    <p:sldId xmlns:r="http://schemas.openxmlformats.org/officeDocument/2006/relationships" id="259" r:id="R5f1efbd4671044e7"/>
    <p:sldId xmlns:r="http://schemas.openxmlformats.org/officeDocument/2006/relationships" id="260" r:id="R5a18652ea699497e"/>
    <p:sldId xmlns:r="http://schemas.openxmlformats.org/officeDocument/2006/relationships" id="261" r:id="Rdda511781ae94fa0"/>
    <p:sldId xmlns:r="http://schemas.openxmlformats.org/officeDocument/2006/relationships" id="262" r:id="R97dd284b06f7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eaa6c569b40df" /><Relationship Type="http://schemas.openxmlformats.org/officeDocument/2006/relationships/slide" Target="/ppt/slides/slide1.xml" Id="R0dbb99ecda97482f" /><Relationship Type="http://schemas.openxmlformats.org/officeDocument/2006/relationships/slide" Target="/ppt/slides/slide2.xml" Id="R2bfc47ac91004971" /><Relationship Type="http://schemas.openxmlformats.org/officeDocument/2006/relationships/slide" Target="/ppt/slides/slide3.xml" Id="R3c9a691b9b204861" /><Relationship Type="http://schemas.openxmlformats.org/officeDocument/2006/relationships/slide" Target="/ppt/slides/slide4.xml" Id="R5f1efbd4671044e7" /><Relationship Type="http://schemas.openxmlformats.org/officeDocument/2006/relationships/slide" Target="/ppt/slides/slide5.xml" Id="R5a18652ea699497e" /><Relationship Type="http://schemas.openxmlformats.org/officeDocument/2006/relationships/slide" Target="/ppt/slides/slide6.xml" Id="Rdda511781ae94fa0" /><Relationship Type="http://schemas.openxmlformats.org/officeDocument/2006/relationships/slide" Target="/ppt/slides/slide7.xml" Id="R97dd284b06f7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5d292f76f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450596f2d4396" /><Relationship Type="http://schemas.openxmlformats.org/officeDocument/2006/relationships/theme" Target="/ppt/slideMasters/theme/theme1.xml" Id="R3cf536bb51e2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450596f2d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4bd53127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f8fd048cc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bd35b5b45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dc1fb25c2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0d897abf345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f640d844446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679e06d2d48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