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a0cb2aaac45474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7bfbd5d7974686"/>
  </p:sldMasterIdLst>
  <p:sldIdLst>
    <p:sldId xmlns:r="http://schemas.openxmlformats.org/officeDocument/2006/relationships" id="256" r:id="R9c7bdd31ad8e4e45"/>
    <p:sldId xmlns:r="http://schemas.openxmlformats.org/officeDocument/2006/relationships" id="257" r:id="Rfc62fd12aab14ca5"/>
    <p:sldId xmlns:r="http://schemas.openxmlformats.org/officeDocument/2006/relationships" id="258" r:id="R028a7c8a29fe47c7"/>
    <p:sldId xmlns:r="http://schemas.openxmlformats.org/officeDocument/2006/relationships" id="259" r:id="R05b07ba33ea84825"/>
    <p:sldId xmlns:r="http://schemas.openxmlformats.org/officeDocument/2006/relationships" id="260" r:id="R9a9af41e30ae43fa"/>
    <p:sldId xmlns:r="http://schemas.openxmlformats.org/officeDocument/2006/relationships" id="261" r:id="R87adfee82af84b0b"/>
    <p:sldId xmlns:r="http://schemas.openxmlformats.org/officeDocument/2006/relationships" id="262" r:id="Re7d163a2431946f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7bfbd5d7974686" /><Relationship Type="http://schemas.openxmlformats.org/officeDocument/2006/relationships/slide" Target="/ppt/slides/slide1.xml" Id="R9c7bdd31ad8e4e45" /><Relationship Type="http://schemas.openxmlformats.org/officeDocument/2006/relationships/slide" Target="/ppt/slides/slide2.xml" Id="Rfc62fd12aab14ca5" /><Relationship Type="http://schemas.openxmlformats.org/officeDocument/2006/relationships/slide" Target="/ppt/slides/slide3.xml" Id="R028a7c8a29fe47c7" /><Relationship Type="http://schemas.openxmlformats.org/officeDocument/2006/relationships/slide" Target="/ppt/slides/slide4.xml" Id="R05b07ba33ea84825" /><Relationship Type="http://schemas.openxmlformats.org/officeDocument/2006/relationships/slide" Target="/ppt/slides/slide5.xml" Id="R9a9af41e30ae43fa" /><Relationship Type="http://schemas.openxmlformats.org/officeDocument/2006/relationships/slide" Target="/ppt/slides/slide6.xml" Id="R87adfee82af84b0b" /><Relationship Type="http://schemas.openxmlformats.org/officeDocument/2006/relationships/slide" Target="/ppt/slides/slide7.xml" Id="Re7d163a2431946f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050fed85f74c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ca3a69584e4743" /><Relationship Type="http://schemas.openxmlformats.org/officeDocument/2006/relationships/theme" Target="/ppt/slideMasters/theme/theme1.xml" Id="R73f5eb750e2942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9ca3a69584e474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c949833c644c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9954c447da43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32d82d35134e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510bc0c11249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f9415521bd47d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4dde27567046f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869100745e45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 RØNSÅSBJØRG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RØNSÅSBJØRG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 RØNSÅSBJØRG AS ble etablert [år] og holder til i Stjørdal.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RØNSÅSBJØRG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RØNSÅSBJØRG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RØNSÅSBJØRG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−119 651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−65 542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3 313 294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3 411 795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RØNSÅSBJØRG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OVE RØNSÅSBJØRG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KOLBJØRN RØNSÅSBJØRG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RØNSÅSBJØRG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Meierivegen 13B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7503 Stjørdal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913 851 889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RØNSÅSBJØRG AS</a:t>
            </a:r>
          </a:p>
        </p:txBody>
      </p:sp>
    </p:spTree>
  </p:cSld>
  <p:clrMapOvr>
    <a:masterClrMapping xmlns:a="http://schemas.openxmlformats.org/drawingml/2006/main"/>
  </p:clrMapOvr>
</p:sld>
</file>