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db427bb3804f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d07b9238944de1"/>
  </p:sldMasterIdLst>
  <p:sldIdLst>
    <p:sldId xmlns:r="http://schemas.openxmlformats.org/officeDocument/2006/relationships" id="256" r:id="Rdf822cf4e8a54760"/>
    <p:sldId xmlns:r="http://schemas.openxmlformats.org/officeDocument/2006/relationships" id="257" r:id="R504e574ce92940c2"/>
    <p:sldId xmlns:r="http://schemas.openxmlformats.org/officeDocument/2006/relationships" id="258" r:id="R9d33f22f45d94b96"/>
    <p:sldId xmlns:r="http://schemas.openxmlformats.org/officeDocument/2006/relationships" id="259" r:id="Rc16ae32f3bde4cf8"/>
    <p:sldId xmlns:r="http://schemas.openxmlformats.org/officeDocument/2006/relationships" id="260" r:id="R09ba4f07450f45bb"/>
    <p:sldId xmlns:r="http://schemas.openxmlformats.org/officeDocument/2006/relationships" id="261" r:id="R65055648136241db"/>
    <p:sldId xmlns:r="http://schemas.openxmlformats.org/officeDocument/2006/relationships" id="262" r:id="Rcf70979340aa42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d07b9238944de1" /><Relationship Type="http://schemas.openxmlformats.org/officeDocument/2006/relationships/slide" Target="/ppt/slides/slide1.xml" Id="Rdf822cf4e8a54760" /><Relationship Type="http://schemas.openxmlformats.org/officeDocument/2006/relationships/slide" Target="/ppt/slides/slide2.xml" Id="R504e574ce92940c2" /><Relationship Type="http://schemas.openxmlformats.org/officeDocument/2006/relationships/slide" Target="/ppt/slides/slide3.xml" Id="R9d33f22f45d94b96" /><Relationship Type="http://schemas.openxmlformats.org/officeDocument/2006/relationships/slide" Target="/ppt/slides/slide4.xml" Id="Rc16ae32f3bde4cf8" /><Relationship Type="http://schemas.openxmlformats.org/officeDocument/2006/relationships/slide" Target="/ppt/slides/slide5.xml" Id="R09ba4f07450f45bb" /><Relationship Type="http://schemas.openxmlformats.org/officeDocument/2006/relationships/slide" Target="/ppt/slides/slide6.xml" Id="R65055648136241db" /><Relationship Type="http://schemas.openxmlformats.org/officeDocument/2006/relationships/slide" Target="/ppt/slides/slide7.xml" Id="Rcf70979340aa42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a16684329f49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21e7f78f5c4ac7" /><Relationship Type="http://schemas.openxmlformats.org/officeDocument/2006/relationships/theme" Target="/ppt/slideMasters/theme/theme1.xml" Id="R197d645a1d4d40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21e7f78f5c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98b27e5ca49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67e205f3e646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6d87224128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5cf9544ab48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a4be4c2d9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ff42a697b4a1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10bbc63f346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THORSEN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THORSEN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−138 035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76 080 326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49 944 208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62 073 398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THORSEN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4018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bjorn.thorsen@roxel.no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913 825 640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THORSEN INVEST AS</a:t>
            </a:r>
          </a:p>
        </p:txBody>
      </p:sp>
    </p:spTree>
  </p:cSld>
  <p:clrMapOvr>
    <a:masterClrMapping xmlns:a="http://schemas.openxmlformats.org/drawingml/2006/main"/>
  </p:clrMapOvr>
</p:sld>
</file>