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42b4307c8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9c0af8ee1429a"/>
  </p:sldMasterIdLst>
  <p:sldIdLst>
    <p:sldId xmlns:r="http://schemas.openxmlformats.org/officeDocument/2006/relationships" id="256" r:id="Rdcd10c430f894c9a"/>
    <p:sldId xmlns:r="http://schemas.openxmlformats.org/officeDocument/2006/relationships" id="257" r:id="R1c52161a01634f57"/>
    <p:sldId xmlns:r="http://schemas.openxmlformats.org/officeDocument/2006/relationships" id="258" r:id="Re49405af57dc4588"/>
    <p:sldId xmlns:r="http://schemas.openxmlformats.org/officeDocument/2006/relationships" id="259" r:id="Rb5576336360c447b"/>
    <p:sldId xmlns:r="http://schemas.openxmlformats.org/officeDocument/2006/relationships" id="260" r:id="R04940377e934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9c0af8ee1429a" /><Relationship Type="http://schemas.openxmlformats.org/officeDocument/2006/relationships/slide" Target="/ppt/slides/slide1.xml" Id="Rdcd10c430f894c9a" /><Relationship Type="http://schemas.openxmlformats.org/officeDocument/2006/relationships/slide" Target="/ppt/slides/slide2.xml" Id="R1c52161a01634f57" /><Relationship Type="http://schemas.openxmlformats.org/officeDocument/2006/relationships/slide" Target="/ppt/slides/slide3.xml" Id="Re49405af57dc4588" /><Relationship Type="http://schemas.openxmlformats.org/officeDocument/2006/relationships/slide" Target="/ppt/slides/slide4.xml" Id="Rb5576336360c447b" /><Relationship Type="http://schemas.openxmlformats.org/officeDocument/2006/relationships/slide" Target="/ppt/slides/slide5.xml" Id="R04940377e934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89e5e8d39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a417b1f04989" /><Relationship Type="http://schemas.openxmlformats.org/officeDocument/2006/relationships/theme" Target="/ppt/slideMasters/theme/theme1.xml" Id="R19b30a0ecdd4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5a417b1f0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5d86b00b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39fca1a5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229ac060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145588e4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180221de3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