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6ac6922cc641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126f1e8dec4a0c"/>
  </p:sldMasterIdLst>
  <p:sldIdLst>
    <p:sldId xmlns:r="http://schemas.openxmlformats.org/officeDocument/2006/relationships" id="256" r:id="R4a8b04fe876f4183"/>
    <p:sldId xmlns:r="http://schemas.openxmlformats.org/officeDocument/2006/relationships" id="257" r:id="Rbab3510ba5344d82"/>
    <p:sldId xmlns:r="http://schemas.openxmlformats.org/officeDocument/2006/relationships" id="258" r:id="R1903c6d3d6364cb6"/>
    <p:sldId xmlns:r="http://schemas.openxmlformats.org/officeDocument/2006/relationships" id="259" r:id="R4af333ff87264ff4"/>
    <p:sldId xmlns:r="http://schemas.openxmlformats.org/officeDocument/2006/relationships" id="260" r:id="Rd20fac8dbda84c09"/>
    <p:sldId xmlns:r="http://schemas.openxmlformats.org/officeDocument/2006/relationships" id="261" r:id="Rb1ec843732b54409"/>
    <p:sldId xmlns:r="http://schemas.openxmlformats.org/officeDocument/2006/relationships" id="262" r:id="Rc9aafa5aa9e546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126f1e8dec4a0c" /><Relationship Type="http://schemas.openxmlformats.org/officeDocument/2006/relationships/slide" Target="/ppt/slides/slide1.xml" Id="R4a8b04fe876f4183" /><Relationship Type="http://schemas.openxmlformats.org/officeDocument/2006/relationships/slide" Target="/ppt/slides/slide2.xml" Id="Rbab3510ba5344d82" /><Relationship Type="http://schemas.openxmlformats.org/officeDocument/2006/relationships/slide" Target="/ppt/slides/slide3.xml" Id="R1903c6d3d6364cb6" /><Relationship Type="http://schemas.openxmlformats.org/officeDocument/2006/relationships/slide" Target="/ppt/slides/slide4.xml" Id="R4af333ff87264ff4" /><Relationship Type="http://schemas.openxmlformats.org/officeDocument/2006/relationships/slide" Target="/ppt/slides/slide5.xml" Id="Rd20fac8dbda84c09" /><Relationship Type="http://schemas.openxmlformats.org/officeDocument/2006/relationships/slide" Target="/ppt/slides/slide6.xml" Id="Rb1ec843732b54409" /><Relationship Type="http://schemas.openxmlformats.org/officeDocument/2006/relationships/slide" Target="/ppt/slides/slide7.xml" Id="Rc9aafa5aa9e546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7a9d4c05de4e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f772bf2744b2a" /><Relationship Type="http://schemas.openxmlformats.org/officeDocument/2006/relationships/theme" Target="/ppt/slideMasters/theme/theme1.xml" Id="Rc6f2e752157e45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1f772bf2744b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635ef905d40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9e9e23b434e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af576a8bf441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a5c19c61a44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fba664ccc48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437d20df343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16805efdf4a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HENNING ROSENDAHL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HENNING ROSENDAHL AS ble etablert [år] og holder til i Bjørøyhamn.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2 249 025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2 250 718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ROSENDAHL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5177 Bjørøyhamn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33 05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hr@bybo.no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913 810 821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