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e8e6d1135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fee820fba42fd"/>
  </p:sldMasterIdLst>
  <p:sldIdLst>
    <p:sldId xmlns:r="http://schemas.openxmlformats.org/officeDocument/2006/relationships" id="256" r:id="Rf2995cab0c1942ce"/>
    <p:sldId xmlns:r="http://schemas.openxmlformats.org/officeDocument/2006/relationships" id="257" r:id="R9298b31d8f7a41a1"/>
    <p:sldId xmlns:r="http://schemas.openxmlformats.org/officeDocument/2006/relationships" id="258" r:id="Re3eefd1039ad4a0d"/>
    <p:sldId xmlns:r="http://schemas.openxmlformats.org/officeDocument/2006/relationships" id="259" r:id="R4a59d46847d843d9"/>
    <p:sldId xmlns:r="http://schemas.openxmlformats.org/officeDocument/2006/relationships" id="260" r:id="R463a91d009c1413f"/>
    <p:sldId xmlns:r="http://schemas.openxmlformats.org/officeDocument/2006/relationships" id="261" r:id="R82dd9d6da4064f70"/>
    <p:sldId xmlns:r="http://schemas.openxmlformats.org/officeDocument/2006/relationships" id="262" r:id="R4b35bc9aa5dc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fee820fba42fd" /><Relationship Type="http://schemas.openxmlformats.org/officeDocument/2006/relationships/slide" Target="/ppt/slides/slide1.xml" Id="Rf2995cab0c1942ce" /><Relationship Type="http://schemas.openxmlformats.org/officeDocument/2006/relationships/slide" Target="/ppt/slides/slide2.xml" Id="R9298b31d8f7a41a1" /><Relationship Type="http://schemas.openxmlformats.org/officeDocument/2006/relationships/slide" Target="/ppt/slides/slide3.xml" Id="Re3eefd1039ad4a0d" /><Relationship Type="http://schemas.openxmlformats.org/officeDocument/2006/relationships/slide" Target="/ppt/slides/slide4.xml" Id="R4a59d46847d843d9" /><Relationship Type="http://schemas.openxmlformats.org/officeDocument/2006/relationships/slide" Target="/ppt/slides/slide5.xml" Id="R463a91d009c1413f" /><Relationship Type="http://schemas.openxmlformats.org/officeDocument/2006/relationships/slide" Target="/ppt/slides/slide6.xml" Id="R82dd9d6da4064f70" /><Relationship Type="http://schemas.openxmlformats.org/officeDocument/2006/relationships/slide" Target="/ppt/slides/slide7.xml" Id="R4b35bc9aa5dc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1ec1b9280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09efe59474668" /><Relationship Type="http://schemas.openxmlformats.org/officeDocument/2006/relationships/theme" Target="/ppt/slideMasters/theme/theme1.xml" Id="R1cfbfa0cc836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09efe5947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cc4d0bb6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0c5046f14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183391f3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735747d33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6c20ec62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a94363dc8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07d20248c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REVISJONSFORUM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7 522 396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ÅGE GJERSTAD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