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5d553908a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820edbb9a41e5"/>
  </p:sldMasterIdLst>
  <p:sldIdLst>
    <p:sldId xmlns:r="http://schemas.openxmlformats.org/officeDocument/2006/relationships" id="256" r:id="Rbcca37d2a6444e7c"/>
    <p:sldId xmlns:r="http://schemas.openxmlformats.org/officeDocument/2006/relationships" id="257" r:id="R4632703e38f7416d"/>
    <p:sldId xmlns:r="http://schemas.openxmlformats.org/officeDocument/2006/relationships" id="258" r:id="R3cb2d3c11f3a4350"/>
    <p:sldId xmlns:r="http://schemas.openxmlformats.org/officeDocument/2006/relationships" id="259" r:id="R224270207e0d4767"/>
    <p:sldId xmlns:r="http://schemas.openxmlformats.org/officeDocument/2006/relationships" id="260" r:id="Rc0a2594a5a8b4b52"/>
    <p:sldId xmlns:r="http://schemas.openxmlformats.org/officeDocument/2006/relationships" id="261" r:id="Re9e4c5841e284e9b"/>
    <p:sldId xmlns:r="http://schemas.openxmlformats.org/officeDocument/2006/relationships" id="262" r:id="Ref49c0416063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820edbb9a41e5" /><Relationship Type="http://schemas.openxmlformats.org/officeDocument/2006/relationships/slide" Target="/ppt/slides/slide1.xml" Id="Rbcca37d2a6444e7c" /><Relationship Type="http://schemas.openxmlformats.org/officeDocument/2006/relationships/slide" Target="/ppt/slides/slide2.xml" Id="R4632703e38f7416d" /><Relationship Type="http://schemas.openxmlformats.org/officeDocument/2006/relationships/slide" Target="/ppt/slides/slide3.xml" Id="R3cb2d3c11f3a4350" /><Relationship Type="http://schemas.openxmlformats.org/officeDocument/2006/relationships/slide" Target="/ppt/slides/slide4.xml" Id="R224270207e0d4767" /><Relationship Type="http://schemas.openxmlformats.org/officeDocument/2006/relationships/slide" Target="/ppt/slides/slide5.xml" Id="Rc0a2594a5a8b4b52" /><Relationship Type="http://schemas.openxmlformats.org/officeDocument/2006/relationships/slide" Target="/ppt/slides/slide6.xml" Id="Re9e4c5841e284e9b" /><Relationship Type="http://schemas.openxmlformats.org/officeDocument/2006/relationships/slide" Target="/ppt/slides/slide7.xml" Id="Ref49c0416063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8a368ffa8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868ed6d644fe" /><Relationship Type="http://schemas.openxmlformats.org/officeDocument/2006/relationships/theme" Target="/ppt/slideMasters/theme/theme1.xml" Id="R859641f8270e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c868ed6d6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cee1a558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a8c2d390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9546dcf0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0b9d24a3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7e4b9110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19e0298d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069feab4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