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d074d39dd45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983f761b8475d"/>
  </p:sldMasterIdLst>
  <p:sldIdLst>
    <p:sldId xmlns:r="http://schemas.openxmlformats.org/officeDocument/2006/relationships" id="256" r:id="R6da4264de9b94c5d"/>
    <p:sldId xmlns:r="http://schemas.openxmlformats.org/officeDocument/2006/relationships" id="257" r:id="R6fd2226088264814"/>
    <p:sldId xmlns:r="http://schemas.openxmlformats.org/officeDocument/2006/relationships" id="258" r:id="Ra523bf65be1d4481"/>
    <p:sldId xmlns:r="http://schemas.openxmlformats.org/officeDocument/2006/relationships" id="259" r:id="Rbf45cb20da6f4bf2"/>
    <p:sldId xmlns:r="http://schemas.openxmlformats.org/officeDocument/2006/relationships" id="260" r:id="R578623f3d89a431d"/>
    <p:sldId xmlns:r="http://schemas.openxmlformats.org/officeDocument/2006/relationships" id="261" r:id="Ra5d1896de63144c0"/>
    <p:sldId xmlns:r="http://schemas.openxmlformats.org/officeDocument/2006/relationships" id="262" r:id="R45df6ad71f8845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983f761b8475d" /><Relationship Type="http://schemas.openxmlformats.org/officeDocument/2006/relationships/slide" Target="/ppt/slides/slide1.xml" Id="R6da4264de9b94c5d" /><Relationship Type="http://schemas.openxmlformats.org/officeDocument/2006/relationships/slide" Target="/ppt/slides/slide2.xml" Id="R6fd2226088264814" /><Relationship Type="http://schemas.openxmlformats.org/officeDocument/2006/relationships/slide" Target="/ppt/slides/slide3.xml" Id="Ra523bf65be1d4481" /><Relationship Type="http://schemas.openxmlformats.org/officeDocument/2006/relationships/slide" Target="/ppt/slides/slide4.xml" Id="Rbf45cb20da6f4bf2" /><Relationship Type="http://schemas.openxmlformats.org/officeDocument/2006/relationships/slide" Target="/ppt/slides/slide5.xml" Id="R578623f3d89a431d" /><Relationship Type="http://schemas.openxmlformats.org/officeDocument/2006/relationships/slide" Target="/ppt/slides/slide6.xml" Id="Ra5d1896de63144c0" /><Relationship Type="http://schemas.openxmlformats.org/officeDocument/2006/relationships/slide" Target="/ppt/slides/slide7.xml" Id="R45df6ad71f8845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9a6a863a2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130efdb4543d3" /><Relationship Type="http://schemas.openxmlformats.org/officeDocument/2006/relationships/theme" Target="/ppt/slideMasters/theme/theme1.xml" Id="R3b162467086549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130efdb4543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13a9192dd41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36da554c146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b945fda4143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618d87e6d4c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2cf6ff606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d3e16fa2446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13d3b7737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38 673 391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72 641 035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A&amp;B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 Capital AS, 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913 750 373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