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0cf28e254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4e0726b184a3b"/>
  </p:sldMasterIdLst>
  <p:sldIdLst>
    <p:sldId xmlns:r="http://schemas.openxmlformats.org/officeDocument/2006/relationships" id="256" r:id="R4c4989a326d54b51"/>
    <p:sldId xmlns:r="http://schemas.openxmlformats.org/officeDocument/2006/relationships" id="257" r:id="Rb9d34de63c704262"/>
    <p:sldId xmlns:r="http://schemas.openxmlformats.org/officeDocument/2006/relationships" id="258" r:id="R3aa13e6c874b4050"/>
    <p:sldId xmlns:r="http://schemas.openxmlformats.org/officeDocument/2006/relationships" id="259" r:id="Rd05ea2a748e24ece"/>
    <p:sldId xmlns:r="http://schemas.openxmlformats.org/officeDocument/2006/relationships" id="260" r:id="R53cd27c7f29d4163"/>
    <p:sldId xmlns:r="http://schemas.openxmlformats.org/officeDocument/2006/relationships" id="261" r:id="R74ccded5a71847e5"/>
    <p:sldId xmlns:r="http://schemas.openxmlformats.org/officeDocument/2006/relationships" id="262" r:id="R8e49a9e2f260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4e0726b184a3b" /><Relationship Type="http://schemas.openxmlformats.org/officeDocument/2006/relationships/slide" Target="/ppt/slides/slide1.xml" Id="R4c4989a326d54b51" /><Relationship Type="http://schemas.openxmlformats.org/officeDocument/2006/relationships/slide" Target="/ppt/slides/slide2.xml" Id="Rb9d34de63c704262" /><Relationship Type="http://schemas.openxmlformats.org/officeDocument/2006/relationships/slide" Target="/ppt/slides/slide3.xml" Id="R3aa13e6c874b4050" /><Relationship Type="http://schemas.openxmlformats.org/officeDocument/2006/relationships/slide" Target="/ppt/slides/slide4.xml" Id="Rd05ea2a748e24ece" /><Relationship Type="http://schemas.openxmlformats.org/officeDocument/2006/relationships/slide" Target="/ppt/slides/slide5.xml" Id="R53cd27c7f29d4163" /><Relationship Type="http://schemas.openxmlformats.org/officeDocument/2006/relationships/slide" Target="/ppt/slides/slide6.xml" Id="R74ccded5a71847e5" /><Relationship Type="http://schemas.openxmlformats.org/officeDocument/2006/relationships/slide" Target="/ppt/slides/slide7.xml" Id="R8e49a9e2f260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a0d9ee747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87942d05404d" /><Relationship Type="http://schemas.openxmlformats.org/officeDocument/2006/relationships/theme" Target="/ppt/slideMasters/theme/theme1.xml" Id="Re456b0fb6d92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487942d05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75ea52df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63a6e538c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b5113af0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c94b48a7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204f54ee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0ed8fe00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97e75cdb94e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