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ad4b8e5998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821c3a4094608"/>
  </p:sldMasterIdLst>
  <p:sldIdLst>
    <p:sldId xmlns:r="http://schemas.openxmlformats.org/officeDocument/2006/relationships" id="256" r:id="R78bf5d46e5a64f3f"/>
    <p:sldId xmlns:r="http://schemas.openxmlformats.org/officeDocument/2006/relationships" id="257" r:id="R222f0d2f599b4fe7"/>
    <p:sldId xmlns:r="http://schemas.openxmlformats.org/officeDocument/2006/relationships" id="258" r:id="Rd4f459168b76406e"/>
    <p:sldId xmlns:r="http://schemas.openxmlformats.org/officeDocument/2006/relationships" id="259" r:id="Re46220bf52f64d9f"/>
    <p:sldId xmlns:r="http://schemas.openxmlformats.org/officeDocument/2006/relationships" id="260" r:id="R800cf0cb6ace4bea"/>
    <p:sldId xmlns:r="http://schemas.openxmlformats.org/officeDocument/2006/relationships" id="261" r:id="R60ec6ea208d44e87"/>
    <p:sldId xmlns:r="http://schemas.openxmlformats.org/officeDocument/2006/relationships" id="262" r:id="Rc454f6ec108f44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821c3a4094608" /><Relationship Type="http://schemas.openxmlformats.org/officeDocument/2006/relationships/slide" Target="/ppt/slides/slide1.xml" Id="R78bf5d46e5a64f3f" /><Relationship Type="http://schemas.openxmlformats.org/officeDocument/2006/relationships/slide" Target="/ppt/slides/slide2.xml" Id="R222f0d2f599b4fe7" /><Relationship Type="http://schemas.openxmlformats.org/officeDocument/2006/relationships/slide" Target="/ppt/slides/slide3.xml" Id="Rd4f459168b76406e" /><Relationship Type="http://schemas.openxmlformats.org/officeDocument/2006/relationships/slide" Target="/ppt/slides/slide4.xml" Id="Re46220bf52f64d9f" /><Relationship Type="http://schemas.openxmlformats.org/officeDocument/2006/relationships/slide" Target="/ppt/slides/slide5.xml" Id="R800cf0cb6ace4bea" /><Relationship Type="http://schemas.openxmlformats.org/officeDocument/2006/relationships/slide" Target="/ppt/slides/slide6.xml" Id="R60ec6ea208d44e87" /><Relationship Type="http://schemas.openxmlformats.org/officeDocument/2006/relationships/slide" Target="/ppt/slides/slide7.xml" Id="Rc454f6ec108f44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03147959c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be22e86544389" /><Relationship Type="http://schemas.openxmlformats.org/officeDocument/2006/relationships/theme" Target="/ppt/slideMasters/theme/theme1.xml" Id="Ra7be813b8206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be22e8654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0496d99f7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6f0ea8463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e9bcf2b9a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a710bfc94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472f65be4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7b0e88aa94f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cf19b8d3b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INTERFINANCE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