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f51c5999d94d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e91c1256a0471d"/>
  </p:sldMasterIdLst>
  <p:sldIdLst>
    <p:sldId xmlns:r="http://schemas.openxmlformats.org/officeDocument/2006/relationships" id="256" r:id="R5203622bd1794e33"/>
    <p:sldId xmlns:r="http://schemas.openxmlformats.org/officeDocument/2006/relationships" id="257" r:id="Re0657d6237f747ec"/>
    <p:sldId xmlns:r="http://schemas.openxmlformats.org/officeDocument/2006/relationships" id="258" r:id="Ra76de1d983354bf0"/>
    <p:sldId xmlns:r="http://schemas.openxmlformats.org/officeDocument/2006/relationships" id="259" r:id="Rde8d7d9b143f4fdf"/>
    <p:sldId xmlns:r="http://schemas.openxmlformats.org/officeDocument/2006/relationships" id="260" r:id="R099bd3a0f96a4394"/>
    <p:sldId xmlns:r="http://schemas.openxmlformats.org/officeDocument/2006/relationships" id="261" r:id="R0f2e48e90c604468"/>
    <p:sldId xmlns:r="http://schemas.openxmlformats.org/officeDocument/2006/relationships" id="262" r:id="R3536f6150f0943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e91c1256a0471d" /><Relationship Type="http://schemas.openxmlformats.org/officeDocument/2006/relationships/slide" Target="/ppt/slides/slide1.xml" Id="R5203622bd1794e33" /><Relationship Type="http://schemas.openxmlformats.org/officeDocument/2006/relationships/slide" Target="/ppt/slides/slide2.xml" Id="Re0657d6237f747ec" /><Relationship Type="http://schemas.openxmlformats.org/officeDocument/2006/relationships/slide" Target="/ppt/slides/slide3.xml" Id="Ra76de1d983354bf0" /><Relationship Type="http://schemas.openxmlformats.org/officeDocument/2006/relationships/slide" Target="/ppt/slides/slide4.xml" Id="Rde8d7d9b143f4fdf" /><Relationship Type="http://schemas.openxmlformats.org/officeDocument/2006/relationships/slide" Target="/ppt/slides/slide5.xml" Id="R099bd3a0f96a4394" /><Relationship Type="http://schemas.openxmlformats.org/officeDocument/2006/relationships/slide" Target="/ppt/slides/slide6.xml" Id="R0f2e48e90c604468" /><Relationship Type="http://schemas.openxmlformats.org/officeDocument/2006/relationships/slide" Target="/ppt/slides/slide7.xml" Id="R3536f6150f0943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2058ef6c545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3abb0b9bf4aad" /><Relationship Type="http://schemas.openxmlformats.org/officeDocument/2006/relationships/theme" Target="/ppt/slideMasters/theme/theme1.xml" Id="R98179f68e770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a3abb0b9bf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1c933088e40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6ee63767c48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22935347a4c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3729bf24f43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a89b80c154e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cd7a8a85b4d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4f953433745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A-MONTASJE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5 852 364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1 494 281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1 080 610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5 784 526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7 736 957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1435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913 723 686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A-MONTASJE AS</a:t>
            </a:r>
          </a:p>
        </p:txBody>
      </p:sp>
    </p:spTree>
  </p:cSld>
  <p:clrMapOvr>
    <a:masterClrMapping xmlns:a="http://schemas.openxmlformats.org/drawingml/2006/main"/>
  </p:clrMapOvr>
</p:sld>
</file>