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be4ec099794c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fc9d6811084911"/>
  </p:sldMasterIdLst>
  <p:sldIdLst>
    <p:sldId xmlns:r="http://schemas.openxmlformats.org/officeDocument/2006/relationships" id="256" r:id="R374d5ddcff554ad4"/>
    <p:sldId xmlns:r="http://schemas.openxmlformats.org/officeDocument/2006/relationships" id="257" r:id="Rd21979e2c1ae45f6"/>
    <p:sldId xmlns:r="http://schemas.openxmlformats.org/officeDocument/2006/relationships" id="258" r:id="Ra8fb6bf2f65e41e6"/>
    <p:sldId xmlns:r="http://schemas.openxmlformats.org/officeDocument/2006/relationships" id="259" r:id="R1de73ce6743644b4"/>
    <p:sldId xmlns:r="http://schemas.openxmlformats.org/officeDocument/2006/relationships" id="260" r:id="R495e58e9f6324d78"/>
    <p:sldId xmlns:r="http://schemas.openxmlformats.org/officeDocument/2006/relationships" id="261" r:id="R4d42f9b72db74cf1"/>
    <p:sldId xmlns:r="http://schemas.openxmlformats.org/officeDocument/2006/relationships" id="262" r:id="Rcef7048891964f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c9d6811084911" /><Relationship Type="http://schemas.openxmlformats.org/officeDocument/2006/relationships/slide" Target="/ppt/slides/slide1.xml" Id="R374d5ddcff554ad4" /><Relationship Type="http://schemas.openxmlformats.org/officeDocument/2006/relationships/slide" Target="/ppt/slides/slide2.xml" Id="Rd21979e2c1ae45f6" /><Relationship Type="http://schemas.openxmlformats.org/officeDocument/2006/relationships/slide" Target="/ppt/slides/slide3.xml" Id="Ra8fb6bf2f65e41e6" /><Relationship Type="http://schemas.openxmlformats.org/officeDocument/2006/relationships/slide" Target="/ppt/slides/slide4.xml" Id="R1de73ce6743644b4" /><Relationship Type="http://schemas.openxmlformats.org/officeDocument/2006/relationships/slide" Target="/ppt/slides/slide5.xml" Id="R495e58e9f6324d78" /><Relationship Type="http://schemas.openxmlformats.org/officeDocument/2006/relationships/slide" Target="/ppt/slides/slide6.xml" Id="R4d42f9b72db74cf1" /><Relationship Type="http://schemas.openxmlformats.org/officeDocument/2006/relationships/slide" Target="/ppt/slides/slide7.xml" Id="Rcef7048891964f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41cc9f20b4f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cd6b80a28476a" /><Relationship Type="http://schemas.openxmlformats.org/officeDocument/2006/relationships/theme" Target="/ppt/slideMasters/theme/theme1.xml" Id="Ra1c85e5b17b541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6cd6b80a2847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6246ff3ad48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4a692adc449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410842c2b40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e2a4e15ff41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87ac21f28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14500e16846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b8e4fb6254c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ble etablert [år] og holder til i Skreia.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4 676 082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5 829 459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5 851 073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ØSTERUD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ØSTERUD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Viksborgvegen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2848 Skreia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tone@fampost.no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913 688 244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