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0dd5aa010a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40000640f4ec7"/>
  </p:sldMasterIdLst>
  <p:sldIdLst>
    <p:sldId xmlns:r="http://schemas.openxmlformats.org/officeDocument/2006/relationships" id="256" r:id="Rcae79b42190d46c5"/>
    <p:sldId xmlns:r="http://schemas.openxmlformats.org/officeDocument/2006/relationships" id="257" r:id="R0ced23eb338a4b85"/>
    <p:sldId xmlns:r="http://schemas.openxmlformats.org/officeDocument/2006/relationships" id="258" r:id="Ra163be118fe9455b"/>
    <p:sldId xmlns:r="http://schemas.openxmlformats.org/officeDocument/2006/relationships" id="259" r:id="Rd5a9efc657bd4f05"/>
    <p:sldId xmlns:r="http://schemas.openxmlformats.org/officeDocument/2006/relationships" id="260" r:id="R4534ab938b4a4900"/>
    <p:sldId xmlns:r="http://schemas.openxmlformats.org/officeDocument/2006/relationships" id="261" r:id="R623f025ada8248c2"/>
    <p:sldId xmlns:r="http://schemas.openxmlformats.org/officeDocument/2006/relationships" id="262" r:id="R4f485aef7976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40000640f4ec7" /><Relationship Type="http://schemas.openxmlformats.org/officeDocument/2006/relationships/slide" Target="/ppt/slides/slide1.xml" Id="Rcae79b42190d46c5" /><Relationship Type="http://schemas.openxmlformats.org/officeDocument/2006/relationships/slide" Target="/ppt/slides/slide2.xml" Id="R0ced23eb338a4b85" /><Relationship Type="http://schemas.openxmlformats.org/officeDocument/2006/relationships/slide" Target="/ppt/slides/slide3.xml" Id="Ra163be118fe9455b" /><Relationship Type="http://schemas.openxmlformats.org/officeDocument/2006/relationships/slide" Target="/ppt/slides/slide4.xml" Id="Rd5a9efc657bd4f05" /><Relationship Type="http://schemas.openxmlformats.org/officeDocument/2006/relationships/slide" Target="/ppt/slides/slide5.xml" Id="R4534ab938b4a4900" /><Relationship Type="http://schemas.openxmlformats.org/officeDocument/2006/relationships/slide" Target="/ppt/slides/slide6.xml" Id="R623f025ada8248c2" /><Relationship Type="http://schemas.openxmlformats.org/officeDocument/2006/relationships/slide" Target="/ppt/slides/slide7.xml" Id="R4f485aef7976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4582897ad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a9ebd58644c5b" /><Relationship Type="http://schemas.openxmlformats.org/officeDocument/2006/relationships/theme" Target="/ppt/slideMasters/theme/theme1.xml" Id="Rbbc101ab33c740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ea9ebd5864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9525fad86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bb3f5e1194d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ac1557394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2f91558814e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39f26deba45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0424e3e7f4c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f90f628d143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WOXEN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WOXEN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WOXEN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WOXEN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WOXEN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WOXEN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1 025 605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22 434 732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WOXEN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THEODOR WOXEN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WOXEN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theo-wo@online.no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913 677 099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WOXEN AS</a:t>
            </a:r>
          </a:p>
        </p:txBody>
      </p:sp>
    </p:spTree>
  </p:cSld>
  <p:clrMapOvr>
    <a:masterClrMapping xmlns:a="http://schemas.openxmlformats.org/drawingml/2006/main"/>
  </p:clrMapOvr>
</p:sld>
</file>