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9b597776a24c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03fbb9d624048"/>
  </p:sldMasterIdLst>
  <p:sldIdLst>
    <p:sldId xmlns:r="http://schemas.openxmlformats.org/officeDocument/2006/relationships" id="256" r:id="R4db4a2d8664c4ee5"/>
    <p:sldId xmlns:r="http://schemas.openxmlformats.org/officeDocument/2006/relationships" id="257" r:id="R704e317e7e49494a"/>
    <p:sldId xmlns:r="http://schemas.openxmlformats.org/officeDocument/2006/relationships" id="258" r:id="Re1436d095f054829"/>
    <p:sldId xmlns:r="http://schemas.openxmlformats.org/officeDocument/2006/relationships" id="259" r:id="Rcdb2bbc72d534a33"/>
    <p:sldId xmlns:r="http://schemas.openxmlformats.org/officeDocument/2006/relationships" id="260" r:id="R1957579cebf9442f"/>
    <p:sldId xmlns:r="http://schemas.openxmlformats.org/officeDocument/2006/relationships" id="261" r:id="R572b87d22766462e"/>
    <p:sldId xmlns:r="http://schemas.openxmlformats.org/officeDocument/2006/relationships" id="262" r:id="Rc2ca3ad55d20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03fbb9d624048" /><Relationship Type="http://schemas.openxmlformats.org/officeDocument/2006/relationships/slide" Target="/ppt/slides/slide1.xml" Id="R4db4a2d8664c4ee5" /><Relationship Type="http://schemas.openxmlformats.org/officeDocument/2006/relationships/slide" Target="/ppt/slides/slide2.xml" Id="R704e317e7e49494a" /><Relationship Type="http://schemas.openxmlformats.org/officeDocument/2006/relationships/slide" Target="/ppt/slides/slide3.xml" Id="Re1436d095f054829" /><Relationship Type="http://schemas.openxmlformats.org/officeDocument/2006/relationships/slide" Target="/ppt/slides/slide4.xml" Id="Rcdb2bbc72d534a33" /><Relationship Type="http://schemas.openxmlformats.org/officeDocument/2006/relationships/slide" Target="/ppt/slides/slide5.xml" Id="R1957579cebf9442f" /><Relationship Type="http://schemas.openxmlformats.org/officeDocument/2006/relationships/slide" Target="/ppt/slides/slide6.xml" Id="R572b87d22766462e" /><Relationship Type="http://schemas.openxmlformats.org/officeDocument/2006/relationships/slide" Target="/ppt/slides/slide7.xml" Id="Rc2ca3ad55d20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85907cd89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07bdc0d7e4d20" /><Relationship Type="http://schemas.openxmlformats.org/officeDocument/2006/relationships/theme" Target="/ppt/slideMasters/theme/theme1.xml" Id="R34f87ff03a074c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707bdc0d7e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1c2b09c6d44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ab28bfd72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503c7b320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e7cfda2a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1693b41ce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fb58e0b9c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9a18d9bb5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PTEKNIKK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PTEKNIKK HOLDING AS ble etablert [år] og holder til i Berger.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2 738 336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ØYVIND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Fjordutsikten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3075 Berger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per.oyvind@northerm.no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