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c78c85be09643e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db281543cdc46db"/>
  </p:sldMasterIdLst>
  <p:sldIdLst>
    <p:sldId xmlns:r="http://schemas.openxmlformats.org/officeDocument/2006/relationships" id="256" r:id="Ra8dfd9ead8774e9b"/>
    <p:sldId xmlns:r="http://schemas.openxmlformats.org/officeDocument/2006/relationships" id="257" r:id="Rf67758366ae8453b"/>
    <p:sldId xmlns:r="http://schemas.openxmlformats.org/officeDocument/2006/relationships" id="258" r:id="R327c2306197e4688"/>
    <p:sldId xmlns:r="http://schemas.openxmlformats.org/officeDocument/2006/relationships" id="259" r:id="R1cc1533bad2d48da"/>
    <p:sldId xmlns:r="http://schemas.openxmlformats.org/officeDocument/2006/relationships" id="260" r:id="Rb1c72a6ef3284f48"/>
    <p:sldId xmlns:r="http://schemas.openxmlformats.org/officeDocument/2006/relationships" id="261" r:id="R64863a779cbc444d"/>
    <p:sldId xmlns:r="http://schemas.openxmlformats.org/officeDocument/2006/relationships" id="262" r:id="Rfdbcc943a43848c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b281543cdc46db" /><Relationship Type="http://schemas.openxmlformats.org/officeDocument/2006/relationships/slide" Target="/ppt/slides/slide1.xml" Id="Ra8dfd9ead8774e9b" /><Relationship Type="http://schemas.openxmlformats.org/officeDocument/2006/relationships/slide" Target="/ppt/slides/slide2.xml" Id="Rf67758366ae8453b" /><Relationship Type="http://schemas.openxmlformats.org/officeDocument/2006/relationships/slide" Target="/ppt/slides/slide3.xml" Id="R327c2306197e4688" /><Relationship Type="http://schemas.openxmlformats.org/officeDocument/2006/relationships/slide" Target="/ppt/slides/slide4.xml" Id="R1cc1533bad2d48da" /><Relationship Type="http://schemas.openxmlformats.org/officeDocument/2006/relationships/slide" Target="/ppt/slides/slide5.xml" Id="Rb1c72a6ef3284f48" /><Relationship Type="http://schemas.openxmlformats.org/officeDocument/2006/relationships/slide" Target="/ppt/slides/slide6.xml" Id="R64863a779cbc444d" /><Relationship Type="http://schemas.openxmlformats.org/officeDocument/2006/relationships/slide" Target="/ppt/slides/slide7.xml" Id="Rfdbcc943a43848c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0e02fd1107474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79c07c70bd499b" /><Relationship Type="http://schemas.openxmlformats.org/officeDocument/2006/relationships/theme" Target="/ppt/slideMasters/theme/theme1.xml" Id="R2a0e2832447c459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379c07c70bd499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95d9893d404bb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527b795d6643f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ec517c50114e8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4bfc439152450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623a777fa14e9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2a08ee315e42d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469aca9acd49d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COLLEGANZA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COLLEGANZA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COLLEGANZA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COLLEGANZA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COLLEGANZA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COLLEGANZA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1 634 000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−20 225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2 363 326 861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2 366 739 048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2 380 926 661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COLLEGANZA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COMMENDATIO AS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JSK KAPITAL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COLLEGANZA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Nordraaks gate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913 548 019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COLLEGANZA AS</a:t>
            </a:r>
          </a:p>
        </p:txBody>
      </p:sp>
    </p:spTree>
  </p:cSld>
  <p:clrMapOvr>
    <a:masterClrMapping xmlns:a="http://schemas.openxmlformats.org/drawingml/2006/main"/>
  </p:clrMapOvr>
</p:sld>
</file>