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772bcd081842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9ce0d905674b31"/>
  </p:sldMasterIdLst>
  <p:sldIdLst>
    <p:sldId xmlns:r="http://schemas.openxmlformats.org/officeDocument/2006/relationships" id="256" r:id="Rc1a40c827c1c48ad"/>
    <p:sldId xmlns:r="http://schemas.openxmlformats.org/officeDocument/2006/relationships" id="257" r:id="R44cf4583b3e84081"/>
    <p:sldId xmlns:r="http://schemas.openxmlformats.org/officeDocument/2006/relationships" id="258" r:id="R900719f929304148"/>
    <p:sldId xmlns:r="http://schemas.openxmlformats.org/officeDocument/2006/relationships" id="259" r:id="R21f9d4f2018144ee"/>
    <p:sldId xmlns:r="http://schemas.openxmlformats.org/officeDocument/2006/relationships" id="260" r:id="R50bf70d1873c4bba"/>
    <p:sldId xmlns:r="http://schemas.openxmlformats.org/officeDocument/2006/relationships" id="261" r:id="Rc1f4deebf5dd4e71"/>
    <p:sldId xmlns:r="http://schemas.openxmlformats.org/officeDocument/2006/relationships" id="262" r:id="R07bd64e645754d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9ce0d905674b31" /><Relationship Type="http://schemas.openxmlformats.org/officeDocument/2006/relationships/slide" Target="/ppt/slides/slide1.xml" Id="Rc1a40c827c1c48ad" /><Relationship Type="http://schemas.openxmlformats.org/officeDocument/2006/relationships/slide" Target="/ppt/slides/slide2.xml" Id="R44cf4583b3e84081" /><Relationship Type="http://schemas.openxmlformats.org/officeDocument/2006/relationships/slide" Target="/ppt/slides/slide3.xml" Id="R900719f929304148" /><Relationship Type="http://schemas.openxmlformats.org/officeDocument/2006/relationships/slide" Target="/ppt/slides/slide4.xml" Id="R21f9d4f2018144ee" /><Relationship Type="http://schemas.openxmlformats.org/officeDocument/2006/relationships/slide" Target="/ppt/slides/slide5.xml" Id="R50bf70d1873c4bba" /><Relationship Type="http://schemas.openxmlformats.org/officeDocument/2006/relationships/slide" Target="/ppt/slides/slide6.xml" Id="Rc1f4deebf5dd4e71" /><Relationship Type="http://schemas.openxmlformats.org/officeDocument/2006/relationships/slide" Target="/ppt/slides/slide7.xml" Id="R07bd64e645754d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46aef74f7e49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58e5a4c1f4b6e" /><Relationship Type="http://schemas.openxmlformats.org/officeDocument/2006/relationships/theme" Target="/ppt/slideMasters/theme/theme1.xml" Id="R12ba3247c8c241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d58e5a4c1f4b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dbbd50f3b4e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c7b2fd86744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70aeb4fbf4c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6b0f7c47544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1e8b9262148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07707678a47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4388edc0c4d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KRÅKO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KRÅKO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152 420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4 763 658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5 614 109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SIGURD EIKEMO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JONSGAR EIKEMO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kraakoinvestas@gmail.com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913 534 530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KRÅKO INVEST AS</a:t>
            </a:r>
          </a:p>
        </p:txBody>
      </p:sp>
    </p:spTree>
  </p:cSld>
  <p:clrMapOvr>
    <a:masterClrMapping xmlns:a="http://schemas.openxmlformats.org/drawingml/2006/main"/>
  </p:clrMapOvr>
</p:sld>
</file>