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9dbab790d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eb3b4196c4a64"/>
  </p:sldMasterIdLst>
  <p:sldIdLst>
    <p:sldId xmlns:r="http://schemas.openxmlformats.org/officeDocument/2006/relationships" id="256" r:id="R05a0281884ad4c68"/>
    <p:sldId xmlns:r="http://schemas.openxmlformats.org/officeDocument/2006/relationships" id="257" r:id="Rda73f2c828904ba6"/>
    <p:sldId xmlns:r="http://schemas.openxmlformats.org/officeDocument/2006/relationships" id="258" r:id="R607cdb9bb3a647ae"/>
    <p:sldId xmlns:r="http://schemas.openxmlformats.org/officeDocument/2006/relationships" id="259" r:id="R3f316d16307a44bd"/>
    <p:sldId xmlns:r="http://schemas.openxmlformats.org/officeDocument/2006/relationships" id="260" r:id="R7630b2fd6e8b42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eb3b4196c4a64" /><Relationship Type="http://schemas.openxmlformats.org/officeDocument/2006/relationships/slide" Target="/ppt/slides/slide1.xml" Id="R05a0281884ad4c68" /><Relationship Type="http://schemas.openxmlformats.org/officeDocument/2006/relationships/slide" Target="/ppt/slides/slide2.xml" Id="Rda73f2c828904ba6" /><Relationship Type="http://schemas.openxmlformats.org/officeDocument/2006/relationships/slide" Target="/ppt/slides/slide3.xml" Id="R607cdb9bb3a647ae" /><Relationship Type="http://schemas.openxmlformats.org/officeDocument/2006/relationships/slide" Target="/ppt/slides/slide4.xml" Id="R3f316d16307a44bd" /><Relationship Type="http://schemas.openxmlformats.org/officeDocument/2006/relationships/slide" Target="/ppt/slides/slide5.xml" Id="R7630b2fd6e8b42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2975f2af0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8a531b8f244bc" /><Relationship Type="http://schemas.openxmlformats.org/officeDocument/2006/relationships/theme" Target="/ppt/slideMasters/theme/theme1.xml" Id="R78d09cc2391f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8a531b8f2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7a769083e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81c973a414e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33235548a4f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b7444d75e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055f17b82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SOLHEIMSDALEN GRENDELAG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SOLHEIMSDALEN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SOLHEIMSDALEN GRENDELAG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SOLHEIMSDALEN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SOLHEIMSDALEN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SOLHEIMSDALEN GRENDELAG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Solheimsdalen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913 517 792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SOLHEIMSDALEN GRENDELAG</a:t>
            </a:r>
          </a:p>
        </p:txBody>
      </p:sp>
    </p:spTree>
  </p:cSld>
  <p:clrMapOvr>
    <a:masterClrMapping xmlns:a="http://schemas.openxmlformats.org/drawingml/2006/main"/>
  </p:clrMapOvr>
</p:sld>
</file>