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706de535c9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d7f1f06d94bfd"/>
  </p:sldMasterIdLst>
  <p:sldIdLst>
    <p:sldId xmlns:r="http://schemas.openxmlformats.org/officeDocument/2006/relationships" id="256" r:id="R69d496558a8240e5"/>
    <p:sldId xmlns:r="http://schemas.openxmlformats.org/officeDocument/2006/relationships" id="257" r:id="R29e39717b241471e"/>
    <p:sldId xmlns:r="http://schemas.openxmlformats.org/officeDocument/2006/relationships" id="258" r:id="R5439683286aa402b"/>
    <p:sldId xmlns:r="http://schemas.openxmlformats.org/officeDocument/2006/relationships" id="259" r:id="R8b59857697764e23"/>
    <p:sldId xmlns:r="http://schemas.openxmlformats.org/officeDocument/2006/relationships" id="260" r:id="Rc6eac831e0fc4649"/>
    <p:sldId xmlns:r="http://schemas.openxmlformats.org/officeDocument/2006/relationships" id="261" r:id="R48e459a9b0974bd2"/>
    <p:sldId xmlns:r="http://schemas.openxmlformats.org/officeDocument/2006/relationships" id="262" r:id="R8004d4ce2ea94d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d7f1f06d94bfd" /><Relationship Type="http://schemas.openxmlformats.org/officeDocument/2006/relationships/slide" Target="/ppt/slides/slide1.xml" Id="R69d496558a8240e5" /><Relationship Type="http://schemas.openxmlformats.org/officeDocument/2006/relationships/slide" Target="/ppt/slides/slide2.xml" Id="R29e39717b241471e" /><Relationship Type="http://schemas.openxmlformats.org/officeDocument/2006/relationships/slide" Target="/ppt/slides/slide3.xml" Id="R5439683286aa402b" /><Relationship Type="http://schemas.openxmlformats.org/officeDocument/2006/relationships/slide" Target="/ppt/slides/slide4.xml" Id="R8b59857697764e23" /><Relationship Type="http://schemas.openxmlformats.org/officeDocument/2006/relationships/slide" Target="/ppt/slides/slide5.xml" Id="Rc6eac831e0fc4649" /><Relationship Type="http://schemas.openxmlformats.org/officeDocument/2006/relationships/slide" Target="/ppt/slides/slide6.xml" Id="R48e459a9b0974bd2" /><Relationship Type="http://schemas.openxmlformats.org/officeDocument/2006/relationships/slide" Target="/ppt/slides/slide7.xml" Id="R8004d4ce2ea94d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a9188bcdc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5a2e7cedc4b7e" /><Relationship Type="http://schemas.openxmlformats.org/officeDocument/2006/relationships/theme" Target="/ppt/slideMasters/theme/theme1.xml" Id="Ra2b5a41c2cb0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d5a2e7cedc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4b67f055e46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73c4350044e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78d81657e4e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0e2a51586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798014a3c47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c15b7c74e40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0214bd755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STRAND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STRAND HOTEL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27 969 081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21 583 214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8 019 637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295 330 668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HOTELCOMPAGNIE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913 504 380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