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64697a82e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bf2d1bd8247ee"/>
  </p:sldMasterIdLst>
  <p:sldIdLst>
    <p:sldId xmlns:r="http://schemas.openxmlformats.org/officeDocument/2006/relationships" id="256" r:id="Rafdc13a881b64fae"/>
    <p:sldId xmlns:r="http://schemas.openxmlformats.org/officeDocument/2006/relationships" id="257" r:id="Ra09ae7c9b02045c0"/>
    <p:sldId xmlns:r="http://schemas.openxmlformats.org/officeDocument/2006/relationships" id="258" r:id="R7995df7c42664dde"/>
    <p:sldId xmlns:r="http://schemas.openxmlformats.org/officeDocument/2006/relationships" id="259" r:id="Rb6853c83452d47b3"/>
    <p:sldId xmlns:r="http://schemas.openxmlformats.org/officeDocument/2006/relationships" id="260" r:id="R1aff57af6394427e"/>
    <p:sldId xmlns:r="http://schemas.openxmlformats.org/officeDocument/2006/relationships" id="261" r:id="R9d70463fefd0471b"/>
    <p:sldId xmlns:r="http://schemas.openxmlformats.org/officeDocument/2006/relationships" id="262" r:id="R8678a2cfc014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bf2d1bd8247ee" /><Relationship Type="http://schemas.openxmlformats.org/officeDocument/2006/relationships/slide" Target="/ppt/slides/slide1.xml" Id="Rafdc13a881b64fae" /><Relationship Type="http://schemas.openxmlformats.org/officeDocument/2006/relationships/slide" Target="/ppt/slides/slide2.xml" Id="Ra09ae7c9b02045c0" /><Relationship Type="http://schemas.openxmlformats.org/officeDocument/2006/relationships/slide" Target="/ppt/slides/slide3.xml" Id="R7995df7c42664dde" /><Relationship Type="http://schemas.openxmlformats.org/officeDocument/2006/relationships/slide" Target="/ppt/slides/slide4.xml" Id="Rb6853c83452d47b3" /><Relationship Type="http://schemas.openxmlformats.org/officeDocument/2006/relationships/slide" Target="/ppt/slides/slide5.xml" Id="R1aff57af6394427e" /><Relationship Type="http://schemas.openxmlformats.org/officeDocument/2006/relationships/slide" Target="/ppt/slides/slide6.xml" Id="R9d70463fefd0471b" /><Relationship Type="http://schemas.openxmlformats.org/officeDocument/2006/relationships/slide" Target="/ppt/slides/slide7.xml" Id="R8678a2cfc014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a58e9db7b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fca5048c64ead" /><Relationship Type="http://schemas.openxmlformats.org/officeDocument/2006/relationships/theme" Target="/ppt/slideMasters/theme/theme1.xml" Id="R276f0ced1730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fca5048c6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3ffa6b8a5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b864dc73e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2a29d5de9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4bb62d86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9dcd1ebd2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617d7ed2f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b72f8afc2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