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d1a2af63e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f2e7e672ea4284"/>
  </p:sldMasterIdLst>
  <p:sldIdLst>
    <p:sldId xmlns:r="http://schemas.openxmlformats.org/officeDocument/2006/relationships" id="256" r:id="R9e3d146d48b442c1"/>
    <p:sldId xmlns:r="http://schemas.openxmlformats.org/officeDocument/2006/relationships" id="257" r:id="R5be6902e9b7f436d"/>
    <p:sldId xmlns:r="http://schemas.openxmlformats.org/officeDocument/2006/relationships" id="258" r:id="R393ac85d9f614b9c"/>
    <p:sldId xmlns:r="http://schemas.openxmlformats.org/officeDocument/2006/relationships" id="259" r:id="R965a63fc32164626"/>
    <p:sldId xmlns:r="http://schemas.openxmlformats.org/officeDocument/2006/relationships" id="260" r:id="Rfd5dcdb0222947fe"/>
    <p:sldId xmlns:r="http://schemas.openxmlformats.org/officeDocument/2006/relationships" id="261" r:id="Ra2c8bcd7f360471e"/>
    <p:sldId xmlns:r="http://schemas.openxmlformats.org/officeDocument/2006/relationships" id="262" r:id="Rb0b41d05804f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2e7e672ea4284" /><Relationship Type="http://schemas.openxmlformats.org/officeDocument/2006/relationships/slide" Target="/ppt/slides/slide1.xml" Id="R9e3d146d48b442c1" /><Relationship Type="http://schemas.openxmlformats.org/officeDocument/2006/relationships/slide" Target="/ppt/slides/slide2.xml" Id="R5be6902e9b7f436d" /><Relationship Type="http://schemas.openxmlformats.org/officeDocument/2006/relationships/slide" Target="/ppt/slides/slide3.xml" Id="R393ac85d9f614b9c" /><Relationship Type="http://schemas.openxmlformats.org/officeDocument/2006/relationships/slide" Target="/ppt/slides/slide4.xml" Id="R965a63fc32164626" /><Relationship Type="http://schemas.openxmlformats.org/officeDocument/2006/relationships/slide" Target="/ppt/slides/slide5.xml" Id="Rfd5dcdb0222947fe" /><Relationship Type="http://schemas.openxmlformats.org/officeDocument/2006/relationships/slide" Target="/ppt/slides/slide6.xml" Id="Ra2c8bcd7f360471e" /><Relationship Type="http://schemas.openxmlformats.org/officeDocument/2006/relationships/slide" Target="/ppt/slides/slide7.xml" Id="Rb0b41d05804f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04d78b01e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ffc62d11f45d4" /><Relationship Type="http://schemas.openxmlformats.org/officeDocument/2006/relationships/theme" Target="/ppt/slideMasters/theme/theme1.xml" Id="R97b522df5d71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3ffc62d11f45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df756c3d141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fe1029e4945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f43c6f660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e5ec8535444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73c293d99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9fa1e60ae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2a6723de3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BRANNMYR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1 386 884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78 685 304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81 934 356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91 805 553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GÅSØ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Krokskardveien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lars.gaso@gmail.com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913 454 901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