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ed5b9d51a144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ba5ce185d54bd8"/>
  </p:sldMasterIdLst>
  <p:sldIdLst>
    <p:sldId xmlns:r="http://schemas.openxmlformats.org/officeDocument/2006/relationships" id="256" r:id="Rada2ef8e7eaa4173"/>
    <p:sldId xmlns:r="http://schemas.openxmlformats.org/officeDocument/2006/relationships" id="257" r:id="R6e9ac89df75d4e1a"/>
    <p:sldId xmlns:r="http://schemas.openxmlformats.org/officeDocument/2006/relationships" id="258" r:id="R56e3f9ab924c4953"/>
    <p:sldId xmlns:r="http://schemas.openxmlformats.org/officeDocument/2006/relationships" id="259" r:id="R9eee686be1854411"/>
    <p:sldId xmlns:r="http://schemas.openxmlformats.org/officeDocument/2006/relationships" id="260" r:id="R4f4db65240bd4b91"/>
    <p:sldId xmlns:r="http://schemas.openxmlformats.org/officeDocument/2006/relationships" id="261" r:id="R52d482971f33415c"/>
    <p:sldId xmlns:r="http://schemas.openxmlformats.org/officeDocument/2006/relationships" id="262" r:id="Re7cb5fd59d284e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ba5ce185d54bd8" /><Relationship Type="http://schemas.openxmlformats.org/officeDocument/2006/relationships/slide" Target="/ppt/slides/slide1.xml" Id="Rada2ef8e7eaa4173" /><Relationship Type="http://schemas.openxmlformats.org/officeDocument/2006/relationships/slide" Target="/ppt/slides/slide2.xml" Id="R6e9ac89df75d4e1a" /><Relationship Type="http://schemas.openxmlformats.org/officeDocument/2006/relationships/slide" Target="/ppt/slides/slide3.xml" Id="R56e3f9ab924c4953" /><Relationship Type="http://schemas.openxmlformats.org/officeDocument/2006/relationships/slide" Target="/ppt/slides/slide4.xml" Id="R9eee686be1854411" /><Relationship Type="http://schemas.openxmlformats.org/officeDocument/2006/relationships/slide" Target="/ppt/slides/slide5.xml" Id="R4f4db65240bd4b91" /><Relationship Type="http://schemas.openxmlformats.org/officeDocument/2006/relationships/slide" Target="/ppt/slides/slide6.xml" Id="R52d482971f33415c" /><Relationship Type="http://schemas.openxmlformats.org/officeDocument/2006/relationships/slide" Target="/ppt/slides/slide7.xml" Id="Re7cb5fd59d284e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1b004998543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35c16da79427c" /><Relationship Type="http://schemas.openxmlformats.org/officeDocument/2006/relationships/theme" Target="/ppt/slideMasters/theme/theme1.xml" Id="R2db92a15e0f9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c35c16da79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8aac1bd174c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b8d0e96f948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971ba001c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0ec71adbc4a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a53458b2c4f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fcce18f4b44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8d4af6e9a4c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KLØVE 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KLØVE 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KLØVE LL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KLØVE 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KLØVE 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KLØVE 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6 829 030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−239 539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1 968 400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KLØVE LL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 ANITA SOLHEIM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KLØVE LILLETHUN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KLØVE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KLØVE LL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Vangsgata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11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913 453 727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KLØVE LL</a:t>
            </a:r>
          </a:p>
        </p:txBody>
      </p:sp>
    </p:spTree>
  </p:cSld>
  <p:clrMapOvr>
    <a:masterClrMapping xmlns:a="http://schemas.openxmlformats.org/drawingml/2006/main"/>
  </p:clrMapOvr>
</p:sld>
</file>