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ea78414df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2dbc7e3c54cd5"/>
  </p:sldMasterIdLst>
  <p:sldIdLst>
    <p:sldId xmlns:r="http://schemas.openxmlformats.org/officeDocument/2006/relationships" id="256" r:id="R5501174640a647a0"/>
    <p:sldId xmlns:r="http://schemas.openxmlformats.org/officeDocument/2006/relationships" id="257" r:id="R01fa19590ce04a0c"/>
    <p:sldId xmlns:r="http://schemas.openxmlformats.org/officeDocument/2006/relationships" id="258" r:id="R3974cec405124112"/>
    <p:sldId xmlns:r="http://schemas.openxmlformats.org/officeDocument/2006/relationships" id="259" r:id="R236a77eedcae4696"/>
    <p:sldId xmlns:r="http://schemas.openxmlformats.org/officeDocument/2006/relationships" id="260" r:id="R4ed77c46de7547af"/>
    <p:sldId xmlns:r="http://schemas.openxmlformats.org/officeDocument/2006/relationships" id="261" r:id="Rec5dc2eefeba4a98"/>
    <p:sldId xmlns:r="http://schemas.openxmlformats.org/officeDocument/2006/relationships" id="262" r:id="R18f3db984670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2dbc7e3c54cd5" /><Relationship Type="http://schemas.openxmlformats.org/officeDocument/2006/relationships/slide" Target="/ppt/slides/slide1.xml" Id="R5501174640a647a0" /><Relationship Type="http://schemas.openxmlformats.org/officeDocument/2006/relationships/slide" Target="/ppt/slides/slide2.xml" Id="R01fa19590ce04a0c" /><Relationship Type="http://schemas.openxmlformats.org/officeDocument/2006/relationships/slide" Target="/ppt/slides/slide3.xml" Id="R3974cec405124112" /><Relationship Type="http://schemas.openxmlformats.org/officeDocument/2006/relationships/slide" Target="/ppt/slides/slide4.xml" Id="R236a77eedcae4696" /><Relationship Type="http://schemas.openxmlformats.org/officeDocument/2006/relationships/slide" Target="/ppt/slides/slide5.xml" Id="R4ed77c46de7547af" /><Relationship Type="http://schemas.openxmlformats.org/officeDocument/2006/relationships/slide" Target="/ppt/slides/slide6.xml" Id="Rec5dc2eefeba4a98" /><Relationship Type="http://schemas.openxmlformats.org/officeDocument/2006/relationships/slide" Target="/ppt/slides/slide7.xml" Id="R18f3db984670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c2b252beb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256d64cb5474f" /><Relationship Type="http://schemas.openxmlformats.org/officeDocument/2006/relationships/theme" Target="/ppt/slideMasters/theme/theme1.xml" Id="R0cfa1bd90b6e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256d64cb5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cb92281c6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2e64d0926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462cf67b5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e0620a1c4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f5dde80c7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c7a8b37d2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a242938fa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SHERLI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SHERLI AS ble etablert [år] og holder til i Salhus.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8 439 281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8 853 961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NORMANN SHERLING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Tellevikvegen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5107 Salhus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913 441 885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SHERLI AS</a:t>
            </a:r>
          </a:p>
        </p:txBody>
      </p:sp>
    </p:spTree>
  </p:cSld>
  <p:clrMapOvr>
    <a:masterClrMapping xmlns:a="http://schemas.openxmlformats.org/drawingml/2006/main"/>
  </p:clrMapOvr>
</p:sld>
</file>