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e86c86fd5a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b13e9f36494db6"/>
  </p:sldMasterIdLst>
  <p:sldIdLst>
    <p:sldId xmlns:r="http://schemas.openxmlformats.org/officeDocument/2006/relationships" id="256" r:id="R4f9cfc63686a47a8"/>
    <p:sldId xmlns:r="http://schemas.openxmlformats.org/officeDocument/2006/relationships" id="257" r:id="R9064ad11d1da4a7b"/>
    <p:sldId xmlns:r="http://schemas.openxmlformats.org/officeDocument/2006/relationships" id="258" r:id="R9c54bc9bcdf647ac"/>
    <p:sldId xmlns:r="http://schemas.openxmlformats.org/officeDocument/2006/relationships" id="259" r:id="Rd917dafc65be4c1c"/>
    <p:sldId xmlns:r="http://schemas.openxmlformats.org/officeDocument/2006/relationships" id="260" r:id="R218a0f59c63e4412"/>
    <p:sldId xmlns:r="http://schemas.openxmlformats.org/officeDocument/2006/relationships" id="261" r:id="R83da0ca2c96d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13e9f36494db6" /><Relationship Type="http://schemas.openxmlformats.org/officeDocument/2006/relationships/slide" Target="/ppt/slides/slide1.xml" Id="R4f9cfc63686a47a8" /><Relationship Type="http://schemas.openxmlformats.org/officeDocument/2006/relationships/slide" Target="/ppt/slides/slide2.xml" Id="R9064ad11d1da4a7b" /><Relationship Type="http://schemas.openxmlformats.org/officeDocument/2006/relationships/slide" Target="/ppt/slides/slide3.xml" Id="R9c54bc9bcdf647ac" /><Relationship Type="http://schemas.openxmlformats.org/officeDocument/2006/relationships/slide" Target="/ppt/slides/slide4.xml" Id="Rd917dafc65be4c1c" /><Relationship Type="http://schemas.openxmlformats.org/officeDocument/2006/relationships/slide" Target="/ppt/slides/slide5.xml" Id="R218a0f59c63e4412" /><Relationship Type="http://schemas.openxmlformats.org/officeDocument/2006/relationships/slide" Target="/ppt/slides/slide6.xml" Id="R83da0ca2c96d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671de0087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d346f38a244b6" /><Relationship Type="http://schemas.openxmlformats.org/officeDocument/2006/relationships/theme" Target="/ppt/slideMasters/theme/theme1.xml" Id="R50efc772bcbf4b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9d346f38a244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c0b22bfb5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119d9c56f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1fc056fb9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ca7b04407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e5733a2e849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c7b7bdf05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COOP KLEPP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KLEPP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KLEPP SA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KLEPP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KLEPP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KLEPP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959 169 980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−5 456 679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26 228 400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340 731 807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627 821 310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KLEPP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K.K. Kleppes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toril.sletten@klepp.coop.no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913 426 789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KLEPP SA</a:t>
            </a:r>
          </a:p>
        </p:txBody>
      </p:sp>
    </p:spTree>
  </p:cSld>
  <p:clrMapOvr>
    <a:masterClrMapping xmlns:a="http://schemas.openxmlformats.org/drawingml/2006/main"/>
  </p:clrMapOvr>
</p:sld>
</file>