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2cde66d19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c54da957b4a76"/>
  </p:sldMasterIdLst>
  <p:sldIdLst>
    <p:sldId xmlns:r="http://schemas.openxmlformats.org/officeDocument/2006/relationships" id="256" r:id="R69981ec5f36f48d7"/>
    <p:sldId xmlns:r="http://schemas.openxmlformats.org/officeDocument/2006/relationships" id="257" r:id="R7b624f168dea4a22"/>
    <p:sldId xmlns:r="http://schemas.openxmlformats.org/officeDocument/2006/relationships" id="258" r:id="R0aaca1749e1e46ec"/>
    <p:sldId xmlns:r="http://schemas.openxmlformats.org/officeDocument/2006/relationships" id="259" r:id="R61bae3da9a474a01"/>
    <p:sldId xmlns:r="http://schemas.openxmlformats.org/officeDocument/2006/relationships" id="260" r:id="Rfaed3c71f4044cc3"/>
    <p:sldId xmlns:r="http://schemas.openxmlformats.org/officeDocument/2006/relationships" id="261" r:id="R28620beacee0402e"/>
    <p:sldId xmlns:r="http://schemas.openxmlformats.org/officeDocument/2006/relationships" id="262" r:id="R52f0fb794640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c54da957b4a76" /><Relationship Type="http://schemas.openxmlformats.org/officeDocument/2006/relationships/slide" Target="/ppt/slides/slide1.xml" Id="R69981ec5f36f48d7" /><Relationship Type="http://schemas.openxmlformats.org/officeDocument/2006/relationships/slide" Target="/ppt/slides/slide2.xml" Id="R7b624f168dea4a22" /><Relationship Type="http://schemas.openxmlformats.org/officeDocument/2006/relationships/slide" Target="/ppt/slides/slide3.xml" Id="R0aaca1749e1e46ec" /><Relationship Type="http://schemas.openxmlformats.org/officeDocument/2006/relationships/slide" Target="/ppt/slides/slide4.xml" Id="R61bae3da9a474a01" /><Relationship Type="http://schemas.openxmlformats.org/officeDocument/2006/relationships/slide" Target="/ppt/slides/slide5.xml" Id="Rfaed3c71f4044cc3" /><Relationship Type="http://schemas.openxmlformats.org/officeDocument/2006/relationships/slide" Target="/ppt/slides/slide6.xml" Id="R28620beacee0402e" /><Relationship Type="http://schemas.openxmlformats.org/officeDocument/2006/relationships/slide" Target="/ppt/slides/slide7.xml" Id="R52f0fb794640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ac07ff2d0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dec390f144e01" /><Relationship Type="http://schemas.openxmlformats.org/officeDocument/2006/relationships/theme" Target="/ppt/slideMasters/theme/theme1.xml" Id="Rb476bd02b06f44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dec390f14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1d08e16e9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f17bcccda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f4877b34a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1b6a4e54c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a1ab245ef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25608c29e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f9979f97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MYHRERS RTB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MYHRERS RTB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2 377 449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Parkalleen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