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0317be9b6d4b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98ae32f16c43ce"/>
  </p:sldMasterIdLst>
  <p:sldIdLst>
    <p:sldId xmlns:r="http://schemas.openxmlformats.org/officeDocument/2006/relationships" id="256" r:id="R3d7511f87ff04b74"/>
    <p:sldId xmlns:r="http://schemas.openxmlformats.org/officeDocument/2006/relationships" id="257" r:id="Rbadb0746227c4c9c"/>
    <p:sldId xmlns:r="http://schemas.openxmlformats.org/officeDocument/2006/relationships" id="258" r:id="R63a4af6176fc495e"/>
    <p:sldId xmlns:r="http://schemas.openxmlformats.org/officeDocument/2006/relationships" id="259" r:id="Re7d8670cc0c94e10"/>
    <p:sldId xmlns:r="http://schemas.openxmlformats.org/officeDocument/2006/relationships" id="260" r:id="Rc7bf7ad4b3674f84"/>
    <p:sldId xmlns:r="http://schemas.openxmlformats.org/officeDocument/2006/relationships" id="261" r:id="R6dcff90e6d7646fe"/>
    <p:sldId xmlns:r="http://schemas.openxmlformats.org/officeDocument/2006/relationships" id="262" r:id="Raa280ba577d742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8ae32f16c43ce" /><Relationship Type="http://schemas.openxmlformats.org/officeDocument/2006/relationships/slide" Target="/ppt/slides/slide1.xml" Id="R3d7511f87ff04b74" /><Relationship Type="http://schemas.openxmlformats.org/officeDocument/2006/relationships/slide" Target="/ppt/slides/slide2.xml" Id="Rbadb0746227c4c9c" /><Relationship Type="http://schemas.openxmlformats.org/officeDocument/2006/relationships/slide" Target="/ppt/slides/slide3.xml" Id="R63a4af6176fc495e" /><Relationship Type="http://schemas.openxmlformats.org/officeDocument/2006/relationships/slide" Target="/ppt/slides/slide4.xml" Id="Re7d8670cc0c94e10" /><Relationship Type="http://schemas.openxmlformats.org/officeDocument/2006/relationships/slide" Target="/ppt/slides/slide5.xml" Id="Rc7bf7ad4b3674f84" /><Relationship Type="http://schemas.openxmlformats.org/officeDocument/2006/relationships/slide" Target="/ppt/slides/slide6.xml" Id="R6dcff90e6d7646fe" /><Relationship Type="http://schemas.openxmlformats.org/officeDocument/2006/relationships/slide" Target="/ppt/slides/slide7.xml" Id="Raa280ba577d742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b18cc1a834c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c899368394239" /><Relationship Type="http://schemas.openxmlformats.org/officeDocument/2006/relationships/theme" Target="/ppt/slideMasters/theme/theme1.xml" Id="Re45252b0101540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8c8993683942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e48a229ff45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3471d70d641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cc608f5b44c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a79047cc947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3dbd79be0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1ecf2d00446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a987a6e0e4b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LYNGSMYR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LYNGSMYR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619 983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1 401 966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DAHL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INGEBJØRG MIDSEM DAHL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Dahl/Midsem, Jonas Reins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92 40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middahl@hotmail.com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913 390 318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