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e07fa78d7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4b928ee48c4f4e"/>
  </p:sldMasterIdLst>
  <p:sldIdLst>
    <p:sldId xmlns:r="http://schemas.openxmlformats.org/officeDocument/2006/relationships" id="256" r:id="R85e192e7163848c7"/>
    <p:sldId xmlns:r="http://schemas.openxmlformats.org/officeDocument/2006/relationships" id="257" r:id="R1997524c2d1c43bc"/>
    <p:sldId xmlns:r="http://schemas.openxmlformats.org/officeDocument/2006/relationships" id="258" r:id="R624368daff5d4775"/>
    <p:sldId xmlns:r="http://schemas.openxmlformats.org/officeDocument/2006/relationships" id="259" r:id="R4b86f66333bf4231"/>
    <p:sldId xmlns:r="http://schemas.openxmlformats.org/officeDocument/2006/relationships" id="260" r:id="R752ba97deffa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b928ee48c4f4e" /><Relationship Type="http://schemas.openxmlformats.org/officeDocument/2006/relationships/slide" Target="/ppt/slides/slide1.xml" Id="R85e192e7163848c7" /><Relationship Type="http://schemas.openxmlformats.org/officeDocument/2006/relationships/slide" Target="/ppt/slides/slide2.xml" Id="R1997524c2d1c43bc" /><Relationship Type="http://schemas.openxmlformats.org/officeDocument/2006/relationships/slide" Target="/ppt/slides/slide3.xml" Id="R624368daff5d4775" /><Relationship Type="http://schemas.openxmlformats.org/officeDocument/2006/relationships/slide" Target="/ppt/slides/slide4.xml" Id="R4b86f66333bf4231" /><Relationship Type="http://schemas.openxmlformats.org/officeDocument/2006/relationships/slide" Target="/ppt/slides/slide5.xml" Id="R752ba97deffa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e08d327c9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67fcbcf6144cc" /><Relationship Type="http://schemas.openxmlformats.org/officeDocument/2006/relationships/theme" Target="/ppt/slideMasters/theme/theme1.xml" Id="R731970f7be97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67fcbcf61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d74e45251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944d0c606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4940dabad4f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6b82ecd6c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ce83d285a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UNGDOMSLAG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913 378 989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UNGDOMSLAG</a:t>
            </a:r>
          </a:p>
        </p:txBody>
      </p:sp>
    </p:spTree>
  </p:cSld>
  <p:clrMapOvr>
    <a:masterClrMapping xmlns:a="http://schemas.openxmlformats.org/drawingml/2006/main"/>
  </p:clrMapOvr>
</p:sld>
</file>