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3234b08792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8c680f6bcc4a67"/>
  </p:sldMasterIdLst>
  <p:sldIdLst>
    <p:sldId xmlns:r="http://schemas.openxmlformats.org/officeDocument/2006/relationships" id="256" r:id="Ra6608eb07f194f51"/>
    <p:sldId xmlns:r="http://schemas.openxmlformats.org/officeDocument/2006/relationships" id="257" r:id="Rcef5896f2a304fcf"/>
    <p:sldId xmlns:r="http://schemas.openxmlformats.org/officeDocument/2006/relationships" id="258" r:id="R9c90448552484322"/>
    <p:sldId xmlns:r="http://schemas.openxmlformats.org/officeDocument/2006/relationships" id="259" r:id="R538db44a853b45d0"/>
    <p:sldId xmlns:r="http://schemas.openxmlformats.org/officeDocument/2006/relationships" id="260" r:id="R7fadd3a1e21b45f2"/>
    <p:sldId xmlns:r="http://schemas.openxmlformats.org/officeDocument/2006/relationships" id="261" r:id="R7a737e1cac644071"/>
    <p:sldId xmlns:r="http://schemas.openxmlformats.org/officeDocument/2006/relationships" id="262" r:id="R0ddf9790daad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8c680f6bcc4a67" /><Relationship Type="http://schemas.openxmlformats.org/officeDocument/2006/relationships/slide" Target="/ppt/slides/slide1.xml" Id="Ra6608eb07f194f51" /><Relationship Type="http://schemas.openxmlformats.org/officeDocument/2006/relationships/slide" Target="/ppt/slides/slide2.xml" Id="Rcef5896f2a304fcf" /><Relationship Type="http://schemas.openxmlformats.org/officeDocument/2006/relationships/slide" Target="/ppt/slides/slide3.xml" Id="R9c90448552484322" /><Relationship Type="http://schemas.openxmlformats.org/officeDocument/2006/relationships/slide" Target="/ppt/slides/slide4.xml" Id="R538db44a853b45d0" /><Relationship Type="http://schemas.openxmlformats.org/officeDocument/2006/relationships/slide" Target="/ppt/slides/slide5.xml" Id="R7fadd3a1e21b45f2" /><Relationship Type="http://schemas.openxmlformats.org/officeDocument/2006/relationships/slide" Target="/ppt/slides/slide6.xml" Id="R7a737e1cac644071" /><Relationship Type="http://schemas.openxmlformats.org/officeDocument/2006/relationships/slide" Target="/ppt/slides/slide7.xml" Id="R0ddf9790daad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a97a990b74f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ba5c2cb0a42a3" /><Relationship Type="http://schemas.openxmlformats.org/officeDocument/2006/relationships/theme" Target="/ppt/slideMasters/theme/theme1.xml" Id="R3bc4d3de7d76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bba5c2cb0a42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ac28499d8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12e9085c844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a905f4f81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47712e1de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b60abe3ca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89626546a40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799f56f574c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KARLSEN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KARLSEN AS ble etablert [år] og holder til i Bøstad.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1 192 065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1 504 580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HERBJØRN ARNE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8360 Bøstad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42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913 314 743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KARLSEN AS</a:t>
            </a:r>
          </a:p>
        </p:txBody>
      </p:sp>
    </p:spTree>
  </p:cSld>
  <p:clrMapOvr>
    <a:masterClrMapping xmlns:a="http://schemas.openxmlformats.org/drawingml/2006/main"/>
  </p:clrMapOvr>
</p:sld>
</file>