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9d72237b4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878bcbe0f4504"/>
  </p:sldMasterIdLst>
  <p:sldIdLst>
    <p:sldId xmlns:r="http://schemas.openxmlformats.org/officeDocument/2006/relationships" id="256" r:id="R8a34f25569cb43a4"/>
    <p:sldId xmlns:r="http://schemas.openxmlformats.org/officeDocument/2006/relationships" id="257" r:id="Rc587bb2b739a4e42"/>
    <p:sldId xmlns:r="http://schemas.openxmlformats.org/officeDocument/2006/relationships" id="258" r:id="Reca013ae66274e75"/>
    <p:sldId xmlns:r="http://schemas.openxmlformats.org/officeDocument/2006/relationships" id="259" r:id="R644d0edc4d204e5a"/>
    <p:sldId xmlns:r="http://schemas.openxmlformats.org/officeDocument/2006/relationships" id="260" r:id="R9157ac91b91d4bf6"/>
    <p:sldId xmlns:r="http://schemas.openxmlformats.org/officeDocument/2006/relationships" id="261" r:id="Re3e9d014ebfe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878bcbe0f4504" /><Relationship Type="http://schemas.openxmlformats.org/officeDocument/2006/relationships/slide" Target="/ppt/slides/slide1.xml" Id="R8a34f25569cb43a4" /><Relationship Type="http://schemas.openxmlformats.org/officeDocument/2006/relationships/slide" Target="/ppt/slides/slide2.xml" Id="Rc587bb2b739a4e42" /><Relationship Type="http://schemas.openxmlformats.org/officeDocument/2006/relationships/slide" Target="/ppt/slides/slide3.xml" Id="Reca013ae66274e75" /><Relationship Type="http://schemas.openxmlformats.org/officeDocument/2006/relationships/slide" Target="/ppt/slides/slide4.xml" Id="R644d0edc4d204e5a" /><Relationship Type="http://schemas.openxmlformats.org/officeDocument/2006/relationships/slide" Target="/ppt/slides/slide5.xml" Id="R9157ac91b91d4bf6" /><Relationship Type="http://schemas.openxmlformats.org/officeDocument/2006/relationships/slide" Target="/ppt/slides/slide6.xml" Id="Re3e9d014ebfe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70728a95e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0461f9e704e18" /><Relationship Type="http://schemas.openxmlformats.org/officeDocument/2006/relationships/theme" Target="/ppt/slideMasters/theme/theme1.xml" Id="R4c514f01e1c0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0461f9e70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528188c95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62e32273a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8ddd902f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6e92402be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827885ce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bf25c2c9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