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7947a5ba7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963abb84a946ca"/>
  </p:sldMasterIdLst>
  <p:sldIdLst>
    <p:sldId xmlns:r="http://schemas.openxmlformats.org/officeDocument/2006/relationships" id="256" r:id="R77af68a6e8e24c17"/>
    <p:sldId xmlns:r="http://schemas.openxmlformats.org/officeDocument/2006/relationships" id="257" r:id="R31ffa21526e448cf"/>
    <p:sldId xmlns:r="http://schemas.openxmlformats.org/officeDocument/2006/relationships" id="258" r:id="R8f6bf3a0ee754d95"/>
    <p:sldId xmlns:r="http://schemas.openxmlformats.org/officeDocument/2006/relationships" id="259" r:id="R04513f0d2f6a498c"/>
    <p:sldId xmlns:r="http://schemas.openxmlformats.org/officeDocument/2006/relationships" id="260" r:id="Re46e71c3e6994add"/>
    <p:sldId xmlns:r="http://schemas.openxmlformats.org/officeDocument/2006/relationships" id="261" r:id="R8385a6848ade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63abb84a946ca" /><Relationship Type="http://schemas.openxmlformats.org/officeDocument/2006/relationships/slide" Target="/ppt/slides/slide1.xml" Id="R77af68a6e8e24c17" /><Relationship Type="http://schemas.openxmlformats.org/officeDocument/2006/relationships/slide" Target="/ppt/slides/slide2.xml" Id="R31ffa21526e448cf" /><Relationship Type="http://schemas.openxmlformats.org/officeDocument/2006/relationships/slide" Target="/ppt/slides/slide3.xml" Id="R8f6bf3a0ee754d95" /><Relationship Type="http://schemas.openxmlformats.org/officeDocument/2006/relationships/slide" Target="/ppt/slides/slide4.xml" Id="R04513f0d2f6a498c" /><Relationship Type="http://schemas.openxmlformats.org/officeDocument/2006/relationships/slide" Target="/ppt/slides/slide5.xml" Id="Re46e71c3e6994add" /><Relationship Type="http://schemas.openxmlformats.org/officeDocument/2006/relationships/slide" Target="/ppt/slides/slide6.xml" Id="R8385a6848ade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a71158253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39ec8e62448b9" /><Relationship Type="http://schemas.openxmlformats.org/officeDocument/2006/relationships/theme" Target="/ppt/slideMasters/theme/theme1.xml" Id="R20bdd13ac039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39ec8e62448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fcb50a037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c599689fe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e91527ba0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5b6b83246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7dbe8f08646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5c9697dbb4a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