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5797c35d1a43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5ce255c0c34899"/>
  </p:sldMasterIdLst>
  <p:sldIdLst>
    <p:sldId xmlns:r="http://schemas.openxmlformats.org/officeDocument/2006/relationships" id="256" r:id="R718790f486ec4328"/>
    <p:sldId xmlns:r="http://schemas.openxmlformats.org/officeDocument/2006/relationships" id="257" r:id="R554baf46e92b4a6a"/>
    <p:sldId xmlns:r="http://schemas.openxmlformats.org/officeDocument/2006/relationships" id="258" r:id="R937ab8d3fb524efb"/>
    <p:sldId xmlns:r="http://schemas.openxmlformats.org/officeDocument/2006/relationships" id="259" r:id="R4ecdc6a0c4e5422b"/>
    <p:sldId xmlns:r="http://schemas.openxmlformats.org/officeDocument/2006/relationships" id="260" r:id="R98a17232de1045da"/>
    <p:sldId xmlns:r="http://schemas.openxmlformats.org/officeDocument/2006/relationships" id="261" r:id="Ra1dcb1387b764c0d"/>
    <p:sldId xmlns:r="http://schemas.openxmlformats.org/officeDocument/2006/relationships" id="262" r:id="R3cb68d5522da49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ce255c0c34899" /><Relationship Type="http://schemas.openxmlformats.org/officeDocument/2006/relationships/slide" Target="/ppt/slides/slide1.xml" Id="R718790f486ec4328" /><Relationship Type="http://schemas.openxmlformats.org/officeDocument/2006/relationships/slide" Target="/ppt/slides/slide2.xml" Id="R554baf46e92b4a6a" /><Relationship Type="http://schemas.openxmlformats.org/officeDocument/2006/relationships/slide" Target="/ppt/slides/slide3.xml" Id="R937ab8d3fb524efb" /><Relationship Type="http://schemas.openxmlformats.org/officeDocument/2006/relationships/slide" Target="/ppt/slides/slide4.xml" Id="R4ecdc6a0c4e5422b" /><Relationship Type="http://schemas.openxmlformats.org/officeDocument/2006/relationships/slide" Target="/ppt/slides/slide5.xml" Id="R98a17232de1045da" /><Relationship Type="http://schemas.openxmlformats.org/officeDocument/2006/relationships/slide" Target="/ppt/slides/slide6.xml" Id="Ra1dcb1387b764c0d" /><Relationship Type="http://schemas.openxmlformats.org/officeDocument/2006/relationships/slide" Target="/ppt/slides/slide7.xml" Id="R3cb68d5522da49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8efc5236246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af18472bb4141" /><Relationship Type="http://schemas.openxmlformats.org/officeDocument/2006/relationships/theme" Target="/ppt/slideMasters/theme/theme1.xml" Id="Ra02915d9ca6849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3af18472bb41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e4d3a2640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7693ad4124a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34d7f4d9542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791db285f4e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8b0a75d35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beb0f13d142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e5f3045c849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STAAL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 CONSULTING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2 000 169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PIETER THEODOOR VAN DER STAAL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Eplehagen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1424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913 289 641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 CONSULTING AS</a:t>
            </a:r>
          </a:p>
        </p:txBody>
      </p:sp>
    </p:spTree>
  </p:cSld>
  <p:clrMapOvr>
    <a:masterClrMapping xmlns:a="http://schemas.openxmlformats.org/drawingml/2006/main"/>
  </p:clrMapOvr>
</p:sld>
</file>