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82d61675f5b4e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f55bf89ad6407b"/>
  </p:sldMasterIdLst>
  <p:sldIdLst>
    <p:sldId xmlns:r="http://schemas.openxmlformats.org/officeDocument/2006/relationships" id="256" r:id="R98909f923d5e44e8"/>
    <p:sldId xmlns:r="http://schemas.openxmlformats.org/officeDocument/2006/relationships" id="257" r:id="R88885e8e837b4014"/>
    <p:sldId xmlns:r="http://schemas.openxmlformats.org/officeDocument/2006/relationships" id="258" r:id="R7f9d1ddee2474f5e"/>
    <p:sldId xmlns:r="http://schemas.openxmlformats.org/officeDocument/2006/relationships" id="259" r:id="R67195e75e6504a61"/>
    <p:sldId xmlns:r="http://schemas.openxmlformats.org/officeDocument/2006/relationships" id="260" r:id="Ra65ff0b8385541f8"/>
    <p:sldId xmlns:r="http://schemas.openxmlformats.org/officeDocument/2006/relationships" id="261" r:id="R9bc76d771e564b70"/>
    <p:sldId xmlns:r="http://schemas.openxmlformats.org/officeDocument/2006/relationships" id="262" r:id="Rcdcf8c9813a049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f55bf89ad6407b" /><Relationship Type="http://schemas.openxmlformats.org/officeDocument/2006/relationships/slide" Target="/ppt/slides/slide1.xml" Id="R98909f923d5e44e8" /><Relationship Type="http://schemas.openxmlformats.org/officeDocument/2006/relationships/slide" Target="/ppt/slides/slide2.xml" Id="R88885e8e837b4014" /><Relationship Type="http://schemas.openxmlformats.org/officeDocument/2006/relationships/slide" Target="/ppt/slides/slide3.xml" Id="R7f9d1ddee2474f5e" /><Relationship Type="http://schemas.openxmlformats.org/officeDocument/2006/relationships/slide" Target="/ppt/slides/slide4.xml" Id="R67195e75e6504a61" /><Relationship Type="http://schemas.openxmlformats.org/officeDocument/2006/relationships/slide" Target="/ppt/slides/slide5.xml" Id="Ra65ff0b8385541f8" /><Relationship Type="http://schemas.openxmlformats.org/officeDocument/2006/relationships/slide" Target="/ppt/slides/slide6.xml" Id="R9bc76d771e564b70" /><Relationship Type="http://schemas.openxmlformats.org/officeDocument/2006/relationships/slide" Target="/ppt/slides/slide7.xml" Id="Rcdcf8c9813a049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105fc41e714c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17877678d94ec6" /><Relationship Type="http://schemas.openxmlformats.org/officeDocument/2006/relationships/theme" Target="/ppt/slideMasters/theme/theme1.xml" Id="R95e12e4b1fd541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17877678d94ec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d9d822cdf647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5154a0b9f2400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14eff0e6814a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9861775c7a4e7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9ef92fbaa9493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5c9e1498b54bc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4b5856d800414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DAL1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DAL1 AS ble etablert [år] og holder til i Uggdal.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975 852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975 852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OLE-KRISTIAN DALEN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5685 Uggdal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913 279 840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DAL1 AS</a:t>
            </a:r>
          </a:p>
        </p:txBody>
      </p:sp>
    </p:spTree>
  </p:cSld>
  <p:clrMapOvr>
    <a:masterClrMapping xmlns:a="http://schemas.openxmlformats.org/drawingml/2006/main"/>
  </p:clrMapOvr>
</p:sld>
</file>