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dd13e1adb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98cba0f6146f9"/>
  </p:sldMasterIdLst>
  <p:sldIdLst>
    <p:sldId xmlns:r="http://schemas.openxmlformats.org/officeDocument/2006/relationships" id="256" r:id="Ra5146a31d18247a7"/>
    <p:sldId xmlns:r="http://schemas.openxmlformats.org/officeDocument/2006/relationships" id="257" r:id="Ra4bc26843f7a4dbd"/>
    <p:sldId xmlns:r="http://schemas.openxmlformats.org/officeDocument/2006/relationships" id="258" r:id="Rb6c6f39789bf45b1"/>
    <p:sldId xmlns:r="http://schemas.openxmlformats.org/officeDocument/2006/relationships" id="259" r:id="Rfd06413fd830429f"/>
    <p:sldId xmlns:r="http://schemas.openxmlformats.org/officeDocument/2006/relationships" id="260" r:id="Rc98b6ce00c5c4336"/>
    <p:sldId xmlns:r="http://schemas.openxmlformats.org/officeDocument/2006/relationships" id="261" r:id="R4323938c9b32477b"/>
    <p:sldId xmlns:r="http://schemas.openxmlformats.org/officeDocument/2006/relationships" id="262" r:id="Rf562ec03ea28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98cba0f6146f9" /><Relationship Type="http://schemas.openxmlformats.org/officeDocument/2006/relationships/slide" Target="/ppt/slides/slide1.xml" Id="Ra5146a31d18247a7" /><Relationship Type="http://schemas.openxmlformats.org/officeDocument/2006/relationships/slide" Target="/ppt/slides/slide2.xml" Id="Ra4bc26843f7a4dbd" /><Relationship Type="http://schemas.openxmlformats.org/officeDocument/2006/relationships/slide" Target="/ppt/slides/slide3.xml" Id="Rb6c6f39789bf45b1" /><Relationship Type="http://schemas.openxmlformats.org/officeDocument/2006/relationships/slide" Target="/ppt/slides/slide4.xml" Id="Rfd06413fd830429f" /><Relationship Type="http://schemas.openxmlformats.org/officeDocument/2006/relationships/slide" Target="/ppt/slides/slide5.xml" Id="Rc98b6ce00c5c4336" /><Relationship Type="http://schemas.openxmlformats.org/officeDocument/2006/relationships/slide" Target="/ppt/slides/slide6.xml" Id="R4323938c9b32477b" /><Relationship Type="http://schemas.openxmlformats.org/officeDocument/2006/relationships/slide" Target="/ppt/slides/slide7.xml" Id="Rf562ec03ea28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aafb6e8da4a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892512600495a" /><Relationship Type="http://schemas.openxmlformats.org/officeDocument/2006/relationships/theme" Target="/ppt/slideMasters/theme/theme1.xml" Id="R65e158070430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8892512600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56083d06c4c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88bd528ed44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ad8a4a329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5da51da6b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4a2749f47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2ef7fedd146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6b9ada7b747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GONZALEZ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FARAH ELIZABETH 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Ødegård, Ivan Bjørndals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913 237 234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