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a4793eaf0948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65adc120c44ffa"/>
  </p:sldMasterIdLst>
  <p:sldIdLst>
    <p:sldId xmlns:r="http://schemas.openxmlformats.org/officeDocument/2006/relationships" id="256" r:id="R2bc5db76c9254a60"/>
    <p:sldId xmlns:r="http://schemas.openxmlformats.org/officeDocument/2006/relationships" id="257" r:id="R5ba99ed7d49d495b"/>
    <p:sldId xmlns:r="http://schemas.openxmlformats.org/officeDocument/2006/relationships" id="258" r:id="R1aa256aa5b844541"/>
    <p:sldId xmlns:r="http://schemas.openxmlformats.org/officeDocument/2006/relationships" id="259" r:id="Rfa29bbc87cbd48f6"/>
    <p:sldId xmlns:r="http://schemas.openxmlformats.org/officeDocument/2006/relationships" id="260" r:id="R56f1bc0941d14922"/>
    <p:sldId xmlns:r="http://schemas.openxmlformats.org/officeDocument/2006/relationships" id="261" r:id="R2c3d2f96ea8241f3"/>
    <p:sldId xmlns:r="http://schemas.openxmlformats.org/officeDocument/2006/relationships" id="262" r:id="R335a787ecf5640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65adc120c44ffa" /><Relationship Type="http://schemas.openxmlformats.org/officeDocument/2006/relationships/slide" Target="/ppt/slides/slide1.xml" Id="R2bc5db76c9254a60" /><Relationship Type="http://schemas.openxmlformats.org/officeDocument/2006/relationships/slide" Target="/ppt/slides/slide2.xml" Id="R5ba99ed7d49d495b" /><Relationship Type="http://schemas.openxmlformats.org/officeDocument/2006/relationships/slide" Target="/ppt/slides/slide3.xml" Id="R1aa256aa5b844541" /><Relationship Type="http://schemas.openxmlformats.org/officeDocument/2006/relationships/slide" Target="/ppt/slides/slide4.xml" Id="Rfa29bbc87cbd48f6" /><Relationship Type="http://schemas.openxmlformats.org/officeDocument/2006/relationships/slide" Target="/ppt/slides/slide5.xml" Id="R56f1bc0941d14922" /><Relationship Type="http://schemas.openxmlformats.org/officeDocument/2006/relationships/slide" Target="/ppt/slides/slide6.xml" Id="R2c3d2f96ea8241f3" /><Relationship Type="http://schemas.openxmlformats.org/officeDocument/2006/relationships/slide" Target="/ppt/slides/slide7.xml" Id="R335a787ecf5640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14e7e548674e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ac394148947ee" /><Relationship Type="http://schemas.openxmlformats.org/officeDocument/2006/relationships/theme" Target="/ppt/slideMasters/theme/theme1.xml" Id="R5213d84a371342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bac394148947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bad0ca13c46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aad7dba044d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3d01f1a5a44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480a22c5d4e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60e60a23c4a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15cad8d7945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5db516fa64b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IDEAL TRADING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IDEAL TRADING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IDEAL TRADING CO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IDEAL TRADING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IDEAL TRADING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IDEAL TRADING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−307 025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302 582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6 378 222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22 833 000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IDEAL TRADING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TØMMERDAL NORDBY  –  49,2 %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EMIL NORDBY  –  30,8 %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NORDBY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IDEAL TRADING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Parkgata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913 226 437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IDEAL TRADING CO AS</a:t>
            </a:r>
          </a:p>
        </p:txBody>
      </p:sp>
    </p:spTree>
  </p:cSld>
  <p:clrMapOvr>
    <a:masterClrMapping xmlns:a="http://schemas.openxmlformats.org/drawingml/2006/main"/>
  </p:clrMapOvr>
</p:sld>
</file>