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ef7fb6aec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1ad2610ca48b8"/>
  </p:sldMasterIdLst>
  <p:sldIdLst>
    <p:sldId xmlns:r="http://schemas.openxmlformats.org/officeDocument/2006/relationships" id="256" r:id="Rdc9f36fcb3bf4d5f"/>
    <p:sldId xmlns:r="http://schemas.openxmlformats.org/officeDocument/2006/relationships" id="257" r:id="Rf0ccfc17ae474df6"/>
    <p:sldId xmlns:r="http://schemas.openxmlformats.org/officeDocument/2006/relationships" id="258" r:id="R0cf29765b6d34ff8"/>
    <p:sldId xmlns:r="http://schemas.openxmlformats.org/officeDocument/2006/relationships" id="259" r:id="R8c47aa93d36a47df"/>
    <p:sldId xmlns:r="http://schemas.openxmlformats.org/officeDocument/2006/relationships" id="260" r:id="Rc14af19935584444"/>
    <p:sldId xmlns:r="http://schemas.openxmlformats.org/officeDocument/2006/relationships" id="261" r:id="R9ad6482e3cd9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1ad2610ca48b8" /><Relationship Type="http://schemas.openxmlformats.org/officeDocument/2006/relationships/slide" Target="/ppt/slides/slide1.xml" Id="Rdc9f36fcb3bf4d5f" /><Relationship Type="http://schemas.openxmlformats.org/officeDocument/2006/relationships/slide" Target="/ppt/slides/slide2.xml" Id="Rf0ccfc17ae474df6" /><Relationship Type="http://schemas.openxmlformats.org/officeDocument/2006/relationships/slide" Target="/ppt/slides/slide3.xml" Id="R0cf29765b6d34ff8" /><Relationship Type="http://schemas.openxmlformats.org/officeDocument/2006/relationships/slide" Target="/ppt/slides/slide4.xml" Id="R8c47aa93d36a47df" /><Relationship Type="http://schemas.openxmlformats.org/officeDocument/2006/relationships/slide" Target="/ppt/slides/slide5.xml" Id="Rc14af19935584444" /><Relationship Type="http://schemas.openxmlformats.org/officeDocument/2006/relationships/slide" Target="/ppt/slides/slide6.xml" Id="R9ad6482e3cd9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119c31170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8952a0bd47cd" /><Relationship Type="http://schemas.openxmlformats.org/officeDocument/2006/relationships/theme" Target="/ppt/slideMasters/theme/theme1.xml" Id="Reeef67100d13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68952a0bd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cb0b1c1c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d872a895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8afde4a9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45bd1dd0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cfa869a0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f8222ff47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−31 506 512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2 928 133 446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18 549 898 000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