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1faf302c9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2df3edbb64a9a"/>
  </p:sldMasterIdLst>
  <p:sldIdLst>
    <p:sldId xmlns:r="http://schemas.openxmlformats.org/officeDocument/2006/relationships" id="256" r:id="Rf9b0583d37db420f"/>
    <p:sldId xmlns:r="http://schemas.openxmlformats.org/officeDocument/2006/relationships" id="257" r:id="R6d29a9b2c77342ea"/>
    <p:sldId xmlns:r="http://schemas.openxmlformats.org/officeDocument/2006/relationships" id="258" r:id="R6c96019298984c1e"/>
    <p:sldId xmlns:r="http://schemas.openxmlformats.org/officeDocument/2006/relationships" id="259" r:id="Ra345f05b2cdd43e9"/>
    <p:sldId xmlns:r="http://schemas.openxmlformats.org/officeDocument/2006/relationships" id="260" r:id="R1a4b1165f34e4157"/>
    <p:sldId xmlns:r="http://schemas.openxmlformats.org/officeDocument/2006/relationships" id="261" r:id="R18630cc426c8410b"/>
    <p:sldId xmlns:r="http://schemas.openxmlformats.org/officeDocument/2006/relationships" id="262" r:id="R2da2944020e2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2df3edbb64a9a" /><Relationship Type="http://schemas.openxmlformats.org/officeDocument/2006/relationships/slide" Target="/ppt/slides/slide1.xml" Id="Rf9b0583d37db420f" /><Relationship Type="http://schemas.openxmlformats.org/officeDocument/2006/relationships/slide" Target="/ppt/slides/slide2.xml" Id="R6d29a9b2c77342ea" /><Relationship Type="http://schemas.openxmlformats.org/officeDocument/2006/relationships/slide" Target="/ppt/slides/slide3.xml" Id="R6c96019298984c1e" /><Relationship Type="http://schemas.openxmlformats.org/officeDocument/2006/relationships/slide" Target="/ppt/slides/slide4.xml" Id="Ra345f05b2cdd43e9" /><Relationship Type="http://schemas.openxmlformats.org/officeDocument/2006/relationships/slide" Target="/ppt/slides/slide5.xml" Id="R1a4b1165f34e4157" /><Relationship Type="http://schemas.openxmlformats.org/officeDocument/2006/relationships/slide" Target="/ppt/slides/slide6.xml" Id="R18630cc426c8410b" /><Relationship Type="http://schemas.openxmlformats.org/officeDocument/2006/relationships/slide" Target="/ppt/slides/slide7.xml" Id="R2da2944020e2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2ba09290d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4e61711e4270" /><Relationship Type="http://schemas.openxmlformats.org/officeDocument/2006/relationships/theme" Target="/ppt/slideMasters/theme/theme1.xml" Id="R44b3c55d84fa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b4e61711e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0a2eb6e6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d9b8e4a1b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8d1630cef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354a44ccc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795ebfa84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fb72c64d6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67aa4f8b4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TAYLOR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