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e1ca0e9ed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f454977d54c44"/>
  </p:sldMasterIdLst>
  <p:sldIdLst>
    <p:sldId xmlns:r="http://schemas.openxmlformats.org/officeDocument/2006/relationships" id="256" r:id="R42908f2842134820"/>
    <p:sldId xmlns:r="http://schemas.openxmlformats.org/officeDocument/2006/relationships" id="257" r:id="R32be5aacc6bf4368"/>
    <p:sldId xmlns:r="http://schemas.openxmlformats.org/officeDocument/2006/relationships" id="258" r:id="R432a5bed3ab0444d"/>
    <p:sldId xmlns:r="http://schemas.openxmlformats.org/officeDocument/2006/relationships" id="259" r:id="Raf988e77e20a47fb"/>
    <p:sldId xmlns:r="http://schemas.openxmlformats.org/officeDocument/2006/relationships" id="260" r:id="R2bfba8dc3cb04d61"/>
    <p:sldId xmlns:r="http://schemas.openxmlformats.org/officeDocument/2006/relationships" id="261" r:id="R8fec5c12ad1a4541"/>
    <p:sldId xmlns:r="http://schemas.openxmlformats.org/officeDocument/2006/relationships" id="262" r:id="R8de1152daaec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f454977d54c44" /><Relationship Type="http://schemas.openxmlformats.org/officeDocument/2006/relationships/slide" Target="/ppt/slides/slide1.xml" Id="R42908f2842134820" /><Relationship Type="http://schemas.openxmlformats.org/officeDocument/2006/relationships/slide" Target="/ppt/slides/slide2.xml" Id="R32be5aacc6bf4368" /><Relationship Type="http://schemas.openxmlformats.org/officeDocument/2006/relationships/slide" Target="/ppt/slides/slide3.xml" Id="R432a5bed3ab0444d" /><Relationship Type="http://schemas.openxmlformats.org/officeDocument/2006/relationships/slide" Target="/ppt/slides/slide4.xml" Id="Raf988e77e20a47fb" /><Relationship Type="http://schemas.openxmlformats.org/officeDocument/2006/relationships/slide" Target="/ppt/slides/slide5.xml" Id="R2bfba8dc3cb04d61" /><Relationship Type="http://schemas.openxmlformats.org/officeDocument/2006/relationships/slide" Target="/ppt/slides/slide6.xml" Id="R8fec5c12ad1a4541" /><Relationship Type="http://schemas.openxmlformats.org/officeDocument/2006/relationships/slide" Target="/ppt/slides/slide7.xml" Id="R8de1152daaec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631dfe8f9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f995baf1c4b7f" /><Relationship Type="http://schemas.openxmlformats.org/officeDocument/2006/relationships/theme" Target="/ppt/slideMasters/theme/theme1.xml" Id="R819d6575ddf945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f995baf1c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cb06f1f0e46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ebef3db83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b9750a07d46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f0ab7dc4840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94c1240d5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72e9adf9a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fd4047215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ROGER TEKNISKE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TEKNISKE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2 141 575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5 110 595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5 110 596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INGEBRIGT OLAUSSEN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Løbergsjå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913 120 183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TEKNISKE AS</a:t>
            </a:r>
          </a:p>
        </p:txBody>
      </p:sp>
    </p:spTree>
  </p:cSld>
  <p:clrMapOvr>
    <a:masterClrMapping xmlns:a="http://schemas.openxmlformats.org/drawingml/2006/main"/>
  </p:clrMapOvr>
</p:sld>
</file>