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1482f0d82942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7f62b26a794c1b"/>
  </p:sldMasterIdLst>
  <p:sldIdLst>
    <p:sldId xmlns:r="http://schemas.openxmlformats.org/officeDocument/2006/relationships" id="256" r:id="R4ec1f34ad158429e"/>
    <p:sldId xmlns:r="http://schemas.openxmlformats.org/officeDocument/2006/relationships" id="257" r:id="Rac88010a2d344bed"/>
    <p:sldId xmlns:r="http://schemas.openxmlformats.org/officeDocument/2006/relationships" id="258" r:id="Recbf47d968654bcc"/>
    <p:sldId xmlns:r="http://schemas.openxmlformats.org/officeDocument/2006/relationships" id="259" r:id="R2f4f9f6a0218439d"/>
    <p:sldId xmlns:r="http://schemas.openxmlformats.org/officeDocument/2006/relationships" id="260" r:id="R6c508fb7a4e24908"/>
    <p:sldId xmlns:r="http://schemas.openxmlformats.org/officeDocument/2006/relationships" id="261" r:id="Rf2aad74131b34b6a"/>
    <p:sldId xmlns:r="http://schemas.openxmlformats.org/officeDocument/2006/relationships" id="262" r:id="Rb5bf50b7c9884d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7f62b26a794c1b" /><Relationship Type="http://schemas.openxmlformats.org/officeDocument/2006/relationships/slide" Target="/ppt/slides/slide1.xml" Id="R4ec1f34ad158429e" /><Relationship Type="http://schemas.openxmlformats.org/officeDocument/2006/relationships/slide" Target="/ppt/slides/slide2.xml" Id="Rac88010a2d344bed" /><Relationship Type="http://schemas.openxmlformats.org/officeDocument/2006/relationships/slide" Target="/ppt/slides/slide3.xml" Id="Recbf47d968654bcc" /><Relationship Type="http://schemas.openxmlformats.org/officeDocument/2006/relationships/slide" Target="/ppt/slides/slide4.xml" Id="R2f4f9f6a0218439d" /><Relationship Type="http://schemas.openxmlformats.org/officeDocument/2006/relationships/slide" Target="/ppt/slides/slide5.xml" Id="R6c508fb7a4e24908" /><Relationship Type="http://schemas.openxmlformats.org/officeDocument/2006/relationships/slide" Target="/ppt/slides/slide6.xml" Id="Rf2aad74131b34b6a" /><Relationship Type="http://schemas.openxmlformats.org/officeDocument/2006/relationships/slide" Target="/ppt/slides/slide7.xml" Id="Rb5bf50b7c9884d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02b59e0cfd40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5bce3a86347fc" /><Relationship Type="http://schemas.openxmlformats.org/officeDocument/2006/relationships/theme" Target="/ppt/slideMasters/theme/theme1.xml" Id="Rbd97505b6bf747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55bce3a86347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d14a3c0ce4d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19817735c41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b372dd78d4b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7084495534d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5f970312b44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68fc6ab5d4b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f75bf699a4f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AJ ØKONOMI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 ØKONOMI OG REGNSKAP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4 994 444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893 893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742 293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2 715 108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3 753 915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JOHNSEN  –  53,3 %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BOYE JOHNSEN  –  46,7 %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913 100 697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AJ ØKONOMI OG REGNSKAP AS</a:t>
            </a:r>
          </a:p>
        </p:txBody>
      </p:sp>
    </p:spTree>
  </p:cSld>
  <p:clrMapOvr>
    <a:masterClrMapping xmlns:a="http://schemas.openxmlformats.org/drawingml/2006/main"/>
  </p:clrMapOvr>
</p:sld>
</file>