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2871d7556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45afd7c8d4a22"/>
  </p:sldMasterIdLst>
  <p:sldIdLst>
    <p:sldId xmlns:r="http://schemas.openxmlformats.org/officeDocument/2006/relationships" id="256" r:id="Rd28459d0e2eb4174"/>
    <p:sldId xmlns:r="http://schemas.openxmlformats.org/officeDocument/2006/relationships" id="257" r:id="R3b5064c492134b7b"/>
    <p:sldId xmlns:r="http://schemas.openxmlformats.org/officeDocument/2006/relationships" id="258" r:id="R7181a49f028d493b"/>
    <p:sldId xmlns:r="http://schemas.openxmlformats.org/officeDocument/2006/relationships" id="259" r:id="R5266c40370d146d8"/>
    <p:sldId xmlns:r="http://schemas.openxmlformats.org/officeDocument/2006/relationships" id="260" r:id="R83573e16e54c4c40"/>
    <p:sldId xmlns:r="http://schemas.openxmlformats.org/officeDocument/2006/relationships" id="261" r:id="Rda8404311c8c4bc7"/>
    <p:sldId xmlns:r="http://schemas.openxmlformats.org/officeDocument/2006/relationships" id="262" r:id="R97277318deb5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45afd7c8d4a22" /><Relationship Type="http://schemas.openxmlformats.org/officeDocument/2006/relationships/slide" Target="/ppt/slides/slide1.xml" Id="Rd28459d0e2eb4174" /><Relationship Type="http://schemas.openxmlformats.org/officeDocument/2006/relationships/slide" Target="/ppt/slides/slide2.xml" Id="R3b5064c492134b7b" /><Relationship Type="http://schemas.openxmlformats.org/officeDocument/2006/relationships/slide" Target="/ppt/slides/slide3.xml" Id="R7181a49f028d493b" /><Relationship Type="http://schemas.openxmlformats.org/officeDocument/2006/relationships/slide" Target="/ppt/slides/slide4.xml" Id="R5266c40370d146d8" /><Relationship Type="http://schemas.openxmlformats.org/officeDocument/2006/relationships/slide" Target="/ppt/slides/slide5.xml" Id="R83573e16e54c4c40" /><Relationship Type="http://schemas.openxmlformats.org/officeDocument/2006/relationships/slide" Target="/ppt/slides/slide6.xml" Id="Rda8404311c8c4bc7" /><Relationship Type="http://schemas.openxmlformats.org/officeDocument/2006/relationships/slide" Target="/ppt/slides/slide7.xml" Id="R97277318deb5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3f8b41b5c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c7a3633b4497d" /><Relationship Type="http://schemas.openxmlformats.org/officeDocument/2006/relationships/theme" Target="/ppt/slideMasters/theme/theme1.xml" Id="R777dd6ac52d5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9c7a3633b4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8d77b5d2b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99d460d07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03cff3eb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ff7d7092a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99373a86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f7e4baf9a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a9635723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LYDER KÅRE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JARL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